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1" r:id="rId6"/>
    <p:sldId id="276" r:id="rId7"/>
    <p:sldId id="277" r:id="rId8"/>
    <p:sldId id="278" r:id="rId9"/>
    <p:sldId id="280" r:id="rId10"/>
    <p:sldId id="282" r:id="rId11"/>
    <p:sldId id="279" r:id="rId12"/>
    <p:sldId id="281" r:id="rId13"/>
    <p:sldId id="283" r:id="rId14"/>
    <p:sldId id="284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660"/>
  </p:normalViewPr>
  <p:slideViewPr>
    <p:cSldViewPr>
      <p:cViewPr varScale="1">
        <p:scale>
          <a:sx n="104" d="100"/>
          <a:sy n="104" d="100"/>
        </p:scale>
        <p:origin x="432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4/28/2022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4/28/2022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4/28/2022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/DrRonaldPowellCWI/videos" TargetMode="External"/><Relationship Id="rId2" Type="http://schemas.openxmlformats.org/officeDocument/2006/relationships/hyperlink" Target="https://www.crosswindsinternational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www.linkedin.com/in/drronaldpowell/?authType=name&amp;authToken=N8ki" TargetMode="External"/><Relationship Id="rId4" Type="http://schemas.openxmlformats.org/officeDocument/2006/relationships/hyperlink" Target="https://twitter.com/Cognitivedo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/>
              <a:t>Wrong Thinking: “It’s no use.”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96B8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Bishop Ronald K. Powell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66267-8FF7-4CE5-879F-F747427B6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2" y="1524000"/>
            <a:ext cx="5257800" cy="2267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7A4D2-FF04-43C8-B363-0FC0CC36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IT &amp; SPEAK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6615D-45CF-42FB-ABE6-6D066206F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4" y="1828800"/>
            <a:ext cx="7772398" cy="43434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800" u="sng" dirty="0"/>
              <a:t>Things DO work out for me. They work out for whosoever believes! And I’m a believer, not a doubter.</a:t>
            </a:r>
          </a:p>
          <a:p>
            <a:pPr>
              <a:buFont typeface="+mj-lt"/>
              <a:buAutoNum type="arabicPeriod"/>
            </a:pPr>
            <a:r>
              <a:rPr lang="en-US" sz="2800" u="sng" dirty="0"/>
              <a:t>Opportunity comes to me, because I expect it to. I will not waver, give up or quit until God-ordained opportunities come to me!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376DE-CE09-4AA4-9519-1F446A2EE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r="4323"/>
          <a:stretch/>
        </p:blipFill>
        <p:spPr>
          <a:xfrm>
            <a:off x="8685212" y="4519366"/>
            <a:ext cx="3220976" cy="23386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8321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6615D-45CF-42FB-ABE6-6D066206F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212" y="2895600"/>
            <a:ext cx="87630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Visit us: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https://www.crosswindsinternational.org/</a:t>
            </a:r>
            <a:endParaRPr lang="en-US" dirty="0">
              <a:solidFill>
                <a:srgbClr val="00B0F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https://www.youtube.com/c/DrRonaldPowellCWI/videos</a:t>
            </a:r>
            <a:endParaRPr lang="en-US" dirty="0">
              <a:solidFill>
                <a:srgbClr val="00B0F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https://twitter.com/Cognitivedoc</a:t>
            </a:r>
            <a:endParaRPr lang="en-US" dirty="0">
              <a:solidFill>
                <a:srgbClr val="00B0F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https://www.linkedin.com/in/drronaldpowell/?authType=name&amp;authToken=N8ki</a:t>
            </a:r>
            <a:endParaRPr lang="en-US" dirty="0">
              <a:solidFill>
                <a:srgbClr val="00B0F0"/>
              </a:solidFill>
            </a:endParaRPr>
          </a:p>
          <a:p>
            <a:pPr>
              <a:buFont typeface="+mj-lt"/>
              <a:buAutoNum type="arabicPeriod"/>
            </a:pPr>
            <a:endParaRPr lang="en-US" dirty="0">
              <a:solidFill>
                <a:srgbClr val="00B0F0"/>
              </a:solidFill>
            </a:endParaRPr>
          </a:p>
          <a:p>
            <a:pPr>
              <a:buFont typeface="+mj-lt"/>
              <a:buAutoNum type="arabicPeriod"/>
            </a:pP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376DE-CE09-4AA4-9519-1F446A2EE2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4" r="11264"/>
          <a:stretch/>
        </p:blipFill>
        <p:spPr>
          <a:xfrm>
            <a:off x="1065212" y="154709"/>
            <a:ext cx="3220976" cy="23386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8774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Today we’re fasting from the thought that says: </a:t>
            </a:r>
            <a:r>
              <a:rPr lang="en-US" b="1" u="sng" dirty="0"/>
              <a:t>“It’s no use.” </a:t>
            </a:r>
            <a:endParaRPr lang="en-US" u="sng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thoughts go with it: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might as well give up.”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 doesn’t work for me.”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A66340-B9B2-4DB6-8F2B-4FCCC8D39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1257300"/>
            <a:ext cx="4335518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2F97F7-55F0-45A7-AB30-20EC977B9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361" y="2514600"/>
            <a:ext cx="3515464" cy="3811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wrong thinking.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 mindset that will defeat you.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4" y="1828800"/>
            <a:ext cx="8077198" cy="4343400"/>
          </a:xfrm>
        </p:spPr>
        <p:txBody>
          <a:bodyPr>
            <a:normAutofit lnSpcReduction="10000"/>
          </a:bodyPr>
          <a:lstStyle/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people think this way until it becomes a disease.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‘dis-ease’ ourselves with defeatist thinking.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Winners don’t think like that.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don’t want this kind of spirit around them.</a:t>
            </a:r>
          </a:p>
        </p:txBody>
      </p:sp>
    </p:spTree>
    <p:extLst>
      <p:ext uri="{BB962C8B-B14F-4D97-AF65-F5344CB8AC3E}">
        <p14:creationId xmlns:p14="http://schemas.microsoft.com/office/powerpoint/2010/main" val="98276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Overcome this today by taking these steps!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4" y="1828799"/>
            <a:ext cx="9601200" cy="450532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800" b="1" dirty="0"/>
              <a:t>Go into partnership with God, where you cannot fail.</a:t>
            </a:r>
          </a:p>
          <a:p>
            <a:pPr>
              <a:buFont typeface="+mj-lt"/>
              <a:buAutoNum type="arabicPeriod"/>
            </a:pPr>
            <a:r>
              <a:rPr lang="en-US" sz="2800" b="1" i="1" dirty="0"/>
              <a:t>Psalm 124:2</a:t>
            </a:r>
            <a:r>
              <a:rPr lang="en-US" sz="2800" b="1" dirty="0"/>
              <a:t> says “</a:t>
            </a:r>
            <a:r>
              <a:rPr lang="en-US" sz="2800" b="1" i="1" dirty="0"/>
              <a:t>The Lord is on your side!”</a:t>
            </a:r>
            <a:endParaRPr lang="en-US" sz="2800" b="1" dirty="0"/>
          </a:p>
          <a:p>
            <a:pPr>
              <a:buFont typeface="+mj-lt"/>
              <a:buAutoNum type="arabicPeriod"/>
            </a:pPr>
            <a:r>
              <a:rPr lang="en-US" sz="2800" b="1" dirty="0"/>
              <a:t>This is not religion. This is common sense. You cannot fail when you awaken to the fact that </a:t>
            </a:r>
            <a:r>
              <a:rPr lang="en-US" sz="2800" b="1" u="sng" dirty="0"/>
              <a:t>He walks with you</a:t>
            </a:r>
            <a:r>
              <a:rPr lang="en-US" sz="2800" b="1" dirty="0"/>
              <a:t>!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52F973-1969-44A7-B86E-0386EFD5F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86" y="3886200"/>
            <a:ext cx="2447925" cy="24479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63584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Overcome this today by taking these steps!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 the problem exists for you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conquer it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things go wrong, and money is short, or you lost your job,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out what is wrong and conquer it.</a:t>
            </a:r>
          </a:p>
          <a:p>
            <a:pPr>
              <a:buFont typeface="+mj-lt"/>
              <a:buAutoNum type="arabicPeriod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 13:30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says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 should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all means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up and possess the land, and conquer it!”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B9ECC-B700-4D5C-BEB0-590F92442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4000500"/>
            <a:ext cx="3124200" cy="2343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169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Overcome this today by taking these steps!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understanding.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3:15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says,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“She (understanding) is more precious than jewels, and nothing you desire compares to her.”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for it, and God will always give it.</a:t>
            </a:r>
          </a:p>
          <a:p>
            <a:pPr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 what you have, and use it!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A6186-E9D1-4798-8C92-57E8AA630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3124200"/>
            <a:ext cx="35814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8217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7A4D2-FF04-43C8-B363-0FC0CC36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does work for you.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6615D-45CF-42FB-ABE6-6D066206F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2800" u="sng" dirty="0"/>
              <a:t>It works for anyone.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Remember, Jesus said in </a:t>
            </a:r>
            <a:r>
              <a:rPr lang="en-US" sz="2800" b="1" i="1" dirty="0"/>
              <a:t>Mark 11:23</a:t>
            </a:r>
            <a:r>
              <a:rPr lang="en-US" sz="2800" dirty="0"/>
              <a:t>, </a:t>
            </a:r>
            <a:r>
              <a:rPr lang="en-US" sz="2800" i="1" dirty="0"/>
              <a:t>“</a:t>
            </a:r>
            <a:r>
              <a:rPr lang="en-US" sz="2800" i="1" u="sng" dirty="0"/>
              <a:t>Whosoever </a:t>
            </a:r>
            <a:r>
              <a:rPr lang="en-US" sz="2800" i="1" dirty="0"/>
              <a:t>will </a:t>
            </a:r>
            <a:r>
              <a:rPr lang="en-US" sz="2800" i="1" u="sng" dirty="0"/>
              <a:t>say to this mountain</a:t>
            </a:r>
            <a:r>
              <a:rPr lang="en-US" sz="2800" i="1" dirty="0"/>
              <a:t>, ‘</a:t>
            </a:r>
            <a:r>
              <a:rPr lang="en-US" sz="2800" i="1" u="sng" dirty="0"/>
              <a:t>Be removed </a:t>
            </a:r>
            <a:r>
              <a:rPr lang="en-US" sz="2800" i="1" dirty="0"/>
              <a:t>and cast into the sea’, </a:t>
            </a:r>
            <a:r>
              <a:rPr lang="en-US" sz="2800" i="1" u="sng" dirty="0"/>
              <a:t>and does not doubt</a:t>
            </a:r>
            <a:r>
              <a:rPr lang="en-US" sz="2800" i="1" dirty="0"/>
              <a:t>, </a:t>
            </a:r>
            <a:r>
              <a:rPr lang="en-US" sz="2800" i="1" u="sng" dirty="0"/>
              <a:t>but believes </a:t>
            </a:r>
            <a:r>
              <a:rPr lang="en-US" sz="2800" i="1" dirty="0"/>
              <a:t>that </a:t>
            </a:r>
            <a:r>
              <a:rPr lang="en-US" sz="2800" i="1" u="sng" dirty="0"/>
              <a:t>what he says is going to happen</a:t>
            </a:r>
            <a:r>
              <a:rPr lang="en-US" sz="2800" i="1" dirty="0"/>
              <a:t>, </a:t>
            </a:r>
            <a:r>
              <a:rPr lang="en-US" sz="2800" i="1" u="sng" dirty="0"/>
              <a:t>it will be granted</a:t>
            </a:r>
            <a:r>
              <a:rPr lang="en-US" sz="2800" i="1" dirty="0"/>
              <a:t>!.”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dirty="0"/>
              <a:t>THINK this marvelous promise. 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BELIEVE this marvelous promise!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376DE-CE09-4AA4-9519-1F446A2EE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12" y="70758"/>
            <a:ext cx="3220976" cy="23386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5498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B5BFDB-E6C5-454C-BF40-77FFB9FEF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3367956"/>
            <a:ext cx="3048000" cy="3132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87A4D2-FF04-43C8-B363-0FC0CC36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waiting for opportunity to come..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6615D-45CF-42FB-ABE6-6D066206F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2800" b="1" u="sng" dirty="0"/>
              <a:t>Stop thinking that you don’t have the opportunities that others have.</a:t>
            </a:r>
          </a:p>
          <a:p>
            <a:pPr>
              <a:buFont typeface="+mj-lt"/>
              <a:buAutoNum type="arabicPeriod"/>
            </a:pPr>
            <a:r>
              <a:rPr lang="en-US" sz="2800" b="1" u="sng" dirty="0"/>
              <a:t>Fight the fight of faith</a:t>
            </a:r>
            <a:r>
              <a:rPr lang="en-US" sz="2800" b="1" dirty="0"/>
              <a:t>, and </a:t>
            </a:r>
            <a:r>
              <a:rPr lang="en-US" sz="2800" b="1" u="sng" dirty="0"/>
              <a:t>don’t GIVE UP until opportunity SHOWS UP!</a:t>
            </a:r>
          </a:p>
          <a:p>
            <a:pPr>
              <a:buFont typeface="+mj-lt"/>
              <a:buAutoNum type="arabicPeriod"/>
            </a:pPr>
            <a:r>
              <a:rPr lang="en-US" sz="2800" b="1" u="sng" dirty="0"/>
              <a:t>Do it regardless of your feelings.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424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7A4D2-FF04-43C8-B363-0FC0CC36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IT &amp; SPEAK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6615D-45CF-42FB-ABE6-6D066206F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4" y="1828800"/>
            <a:ext cx="7772398" cy="43434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800" u="sng" dirty="0"/>
              <a:t>I give up, giving up. I am in partnership with God. He is on my side. Therefore I cannot fail.</a:t>
            </a:r>
          </a:p>
          <a:p>
            <a:pPr>
              <a:buFont typeface="+mj-lt"/>
              <a:buAutoNum type="arabicPeriod"/>
            </a:pPr>
            <a:r>
              <a:rPr lang="en-US" sz="2800" u="sng" dirty="0"/>
              <a:t>My problems don’t devour me. I eat them for lunch! I have the spirit of might and power.</a:t>
            </a:r>
          </a:p>
          <a:p>
            <a:pPr>
              <a:buFont typeface="+mj-lt"/>
              <a:buAutoNum type="arabicPeriod"/>
            </a:pPr>
            <a:r>
              <a:rPr lang="en-US" sz="2800" u="sng" dirty="0"/>
              <a:t>I will conquer my problems in every way, and by every means. God gives me understanding, which is true wealth.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376DE-CE09-4AA4-9519-1F446A2EE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r="4323"/>
          <a:stretch/>
        </p:blipFill>
        <p:spPr>
          <a:xfrm>
            <a:off x="8685212" y="4519366"/>
            <a:ext cx="3220976" cy="23386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6980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115</TotalTime>
  <Words>562</Words>
  <Application>Microsoft Office PowerPoint</Application>
  <PresentationFormat>Custom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</vt:lpstr>
      <vt:lpstr>Woodgrain 16x9</vt:lpstr>
      <vt:lpstr>Wrong Thinking: “It’s no use.”</vt:lpstr>
      <vt:lpstr>Today we’re fasting from the thought that says: “It’s no use.” </vt:lpstr>
      <vt:lpstr>This is wrong thinking.  It’s a mindset that will defeat you.</vt:lpstr>
      <vt:lpstr>Overcome this today by taking these steps!</vt:lpstr>
      <vt:lpstr>Overcome this today by taking these steps!</vt:lpstr>
      <vt:lpstr>Overcome this today by taking these steps!</vt:lpstr>
      <vt:lpstr>It does work for you. </vt:lpstr>
      <vt:lpstr>Stop waiting for opportunity to come.. </vt:lpstr>
      <vt:lpstr>THINK IT &amp; SPEAK IT</vt:lpstr>
      <vt:lpstr>THINK IT &amp; SPEAK 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Wrong Thinking: “It’s no use.”</dc:title>
  <dc:creator>Ronald Powell</dc:creator>
  <cp:lastModifiedBy>Ronald Powell</cp:lastModifiedBy>
  <cp:revision>1</cp:revision>
  <dcterms:created xsi:type="dcterms:W3CDTF">2022-04-28T14:20:01Z</dcterms:created>
  <dcterms:modified xsi:type="dcterms:W3CDTF">2022-04-28T16:15:27Z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