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82" r:id="rId5"/>
    <p:sldId id="301" r:id="rId6"/>
    <p:sldId id="283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293" r:id="rId20"/>
    <p:sldId id="314" r:id="rId21"/>
    <p:sldId id="29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401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19" autoAdjust="0"/>
  </p:normalViewPr>
  <p:slideViewPr>
    <p:cSldViewPr snapToGrid="0">
      <p:cViewPr varScale="1">
        <p:scale>
          <a:sx n="104" d="100"/>
          <a:sy n="104" d="100"/>
        </p:scale>
        <p:origin x="4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3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97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8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1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9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7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14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1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14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1B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789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vimeo.com/crosswindsinternational" TargetMode="External"/><Relationship Id="rId3" Type="http://schemas.openxmlformats.org/officeDocument/2006/relationships/hyperlink" Target="https://www.crosswindsinternational.org/" TargetMode="External"/><Relationship Id="rId7" Type="http://schemas.openxmlformats.org/officeDocument/2006/relationships/hyperlink" Target="https://twitter.com/Cognitivedoc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hyperlink" Target="https://www.linkedin.com/in/drronaldpowell/?authType=name&amp;authToken=N8ki" TargetMode="External"/><Relationship Id="rId5" Type="http://schemas.openxmlformats.org/officeDocument/2006/relationships/hyperlink" Target="https://www.instagram.com/drronaldpowell/" TargetMode="External"/><Relationship Id="rId4" Type="http://schemas.openxmlformats.org/officeDocument/2006/relationships/hyperlink" Target="https://www.facebook.com/drronaldpowell" TargetMode="External"/><Relationship Id="rId9" Type="http://schemas.openxmlformats.org/officeDocument/2006/relationships/hyperlink" Target="https://www.youtube.com/c/DrRonaldPowellCWI/video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5398-C628-478A-822A-BE6CBC515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4" y="351526"/>
            <a:ext cx="11029616" cy="107658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9900"/>
                </a:solidFill>
              </a:rPr>
              <a:t>Today’s Thought: </a:t>
            </a:r>
            <a:br>
              <a:rPr lang="en-US" dirty="0">
                <a:solidFill>
                  <a:srgbClr val="FF9900"/>
                </a:solidFill>
              </a:rPr>
            </a:br>
            <a:r>
              <a:rPr lang="en-US" dirty="0">
                <a:solidFill>
                  <a:srgbClr val="FF9900"/>
                </a:solidFill>
              </a:rPr>
              <a:t>“You just never know what the future holds”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30D41-D3A4-4CFC-91DC-62E6A5AE503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736440" y="4740275"/>
            <a:ext cx="4455560" cy="1146175"/>
          </a:xfrm>
        </p:spPr>
        <p:txBody>
          <a:bodyPr anchor="t">
            <a:norm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With: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Bishop Ronald K. Powell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87FD9A-F09B-4182-A32C-932F9ABDF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670" y="1637925"/>
            <a:ext cx="7306495" cy="4868549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674873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9933"/>
                </a:solidFill>
              </a:rPr>
              <a:t>4. You have the power and permission from God to grow whatever kind of life you want.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298978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4:18 says, “Watch over your heart with all diligence, for from it flow the issues of life.”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0892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951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9933"/>
                </a:solidFill>
              </a:rPr>
              <a:t>5. Realize you are in control of the things </a:t>
            </a:r>
            <a:br>
              <a:rPr lang="en-US" sz="3200" dirty="0">
                <a:solidFill>
                  <a:srgbClr val="FF9933"/>
                </a:solidFill>
              </a:rPr>
            </a:br>
            <a:r>
              <a:rPr lang="en-US" sz="3200" dirty="0">
                <a:solidFill>
                  <a:srgbClr val="FF9933"/>
                </a:solidFill>
              </a:rPr>
              <a:t>that can choke out your desired harvest.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298978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4:17-20 says there are 3 things that can choke out the harvest of God’s Word in your life: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desires for other things,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deceitfulness of riches,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worry!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465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951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9933"/>
                </a:solidFill>
              </a:rPr>
              <a:t>6. Desire God’s promises in your life.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298978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1:20 says, “All the promises of God are yes, in Him…”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 the seed of God’s promises in your life.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answer is yes!</a:t>
            </a:r>
          </a:p>
        </p:txBody>
      </p:sp>
    </p:spTree>
    <p:extLst>
      <p:ext uri="{BB962C8B-B14F-4D97-AF65-F5344CB8AC3E}">
        <p14:creationId xmlns:p14="http://schemas.microsoft.com/office/powerpoint/2010/main" val="2813590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9516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rgbClr val="FF9933"/>
                </a:solidFill>
              </a:rPr>
              <a:t>7. Meditate on the power God has given you.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3"/>
            <a:ext cx="11029615" cy="360622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has given you the Power to choose (Deut. 30:15);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Power of your seed (Galatians 6:7);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Power of your tongue (Proverbs 18:21);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Power of the Holy Spirit (Acts 1:8, John 16:13)</a:t>
            </a:r>
          </a:p>
        </p:txBody>
      </p:sp>
    </p:spTree>
    <p:extLst>
      <p:ext uri="{BB962C8B-B14F-4D97-AF65-F5344CB8AC3E}">
        <p14:creationId xmlns:p14="http://schemas.microsoft.com/office/powerpoint/2010/main" val="250101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951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IT &amp; SAY 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3"/>
            <a:ext cx="11029615" cy="3606229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accept in my heart and mind that God has a good future in store for me.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has given me the stewardship over the garden of my heart.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watch what goes into my heart through my eyes, ears, and mouth.</a:t>
            </a:r>
          </a:p>
        </p:txBody>
      </p:sp>
    </p:spTree>
    <p:extLst>
      <p:ext uri="{BB962C8B-B14F-4D97-AF65-F5344CB8AC3E}">
        <p14:creationId xmlns:p14="http://schemas.microsoft.com/office/powerpoint/2010/main" val="1136457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5951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IT &amp; SAY 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3"/>
            <a:ext cx="11029615" cy="3606229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determine my own future by the seeds I sow.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 of God contains the seeds of God’s promises, that God has given me permission and power to sow into my heart.</a:t>
            </a:r>
          </a:p>
        </p:txBody>
      </p:sp>
    </p:spTree>
    <p:extLst>
      <p:ext uri="{BB962C8B-B14F-4D97-AF65-F5344CB8AC3E}">
        <p14:creationId xmlns:p14="http://schemas.microsoft.com/office/powerpoint/2010/main" val="3828688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9933"/>
                </a:solidFill>
              </a:rPr>
              <a:t>THINK IT &amp; SAY 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42595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Jeremiah 32:27. “Behold, I am the LORD, the God of all flesh: </a:t>
            </a:r>
            <a:r>
              <a:rPr 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there any thing too hard for me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?”</a:t>
            </a:r>
          </a:p>
          <a:p>
            <a:r>
              <a:rPr lang="en-US" sz="48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9:23 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said unto him, “If thou canst believe, </a:t>
            </a:r>
            <a:r>
              <a:rPr 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things are possible to him that believeth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639693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9933"/>
                </a:solidFill>
              </a:rPr>
              <a:t>THINK IT &amp; SAY IT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42595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21:22 New International Version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If you believe, </a:t>
            </a:r>
            <a:r>
              <a:rPr 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will receive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whatever you ask for in prayer.”</a:t>
            </a:r>
          </a:p>
        </p:txBody>
      </p:sp>
    </p:spTree>
    <p:extLst>
      <p:ext uri="{BB962C8B-B14F-4D97-AF65-F5344CB8AC3E}">
        <p14:creationId xmlns:p14="http://schemas.microsoft.com/office/powerpoint/2010/main" val="4064785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318499"/>
            <a:ext cx="11029616" cy="832207"/>
          </a:xfrm>
        </p:spPr>
        <p:txBody>
          <a:bodyPr>
            <a:normAutofit/>
          </a:bodyPr>
          <a:lstStyle/>
          <a:p>
            <a:r>
              <a:rPr lang="en-US" u="sng" dirty="0">
                <a:solidFill>
                  <a:srgbClr val="FF9933"/>
                </a:solidFill>
              </a:rPr>
              <a:t>Let’s Pray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23316"/>
            <a:ext cx="11029615" cy="4321211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Visit us at:</a:t>
            </a:r>
          </a:p>
          <a:p>
            <a:r>
              <a:rPr lang="en-US" sz="2400" b="1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https://www.crosswindsinternational.org/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https://www.facebook.com/drronaldpowell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https://www.instagram.com/drronaldpowell/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https://www.linkedin.com/in/drronaldpowell/?authType=name&amp;authToken=N8ki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https://twitter.com/Cognitivedoc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https://vimeo.com/crosswindsinternational</a:t>
            </a:r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https://www.youtube.com/c/DrRonaldPowellCWI/videos</a:t>
            </a:r>
            <a:endParaRPr lang="en-US" sz="2400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420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Today’s Thought: </a:t>
            </a:r>
            <a:br>
              <a:rPr lang="en-US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“You just never know what the future holds”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56881"/>
            <a:ext cx="11286469" cy="4259566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63500" sx="102000" sy="102000" algn="ctr" rotWithShape="0">
              <a:schemeClr val="bg1">
                <a:alpha val="40000"/>
              </a:schemeClr>
            </a:outerShdw>
            <a:softEdge rad="127000"/>
          </a:effectLst>
          <a:scene3d>
            <a:camera prst="orthographicFront"/>
            <a:lightRig rig="threePt" dir="t"/>
          </a:scene3d>
          <a:sp3d contourW="12700">
            <a:bevelT w="114300" prst="hardEdge"/>
            <a:bevelB w="82550"/>
            <a:contourClr>
              <a:srgbClr val="FF9933"/>
            </a:contourClr>
          </a:sp3d>
        </p:spPr>
        <p:txBody>
          <a:bodyPr>
            <a:norm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stay in this and continue to fast from wrong thinking </a:t>
            </a:r>
          </a:p>
          <a:p>
            <a:pPr marL="0" indent="0">
              <a:buNone/>
            </a:pPr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feast on right thinking.</a:t>
            </a:r>
          </a:p>
          <a:p>
            <a:pPr marL="0" indent="0">
              <a:buNone/>
            </a:pP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Remember, right thinking produces right living!</a:t>
            </a:r>
          </a:p>
        </p:txBody>
      </p:sp>
    </p:spTree>
    <p:extLst>
      <p:ext uri="{BB962C8B-B14F-4D97-AF65-F5344CB8AC3E}">
        <p14:creationId xmlns:p14="http://schemas.microsoft.com/office/powerpoint/2010/main" val="128014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9933"/>
                </a:solidFill>
              </a:rPr>
              <a:t>“You just never know what the future holds.”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4259566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Thoughts that go with this: 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never know what is going to happen. 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cannot control what happens in your life. 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not much I can do about it.”</a:t>
            </a:r>
          </a:p>
        </p:txBody>
      </p:sp>
    </p:spTree>
    <p:extLst>
      <p:ext uri="{BB962C8B-B14F-4D97-AF65-F5344CB8AC3E}">
        <p14:creationId xmlns:p14="http://schemas.microsoft.com/office/powerpoint/2010/main" val="389794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9933"/>
                </a:solidFill>
              </a:rPr>
              <a:t>“You just never know what the future holds.”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42595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many of us acquiesce our power and authority to do something about our situation, because we think it’s all up to God or the future is already destined.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while it’s true, that we can’t control everything that happens in the world, we can control what happens in our lives.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885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9933"/>
                </a:solidFill>
              </a:rPr>
              <a:t>“You just never know what the future holds.”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42595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 a thought, reap an action.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 an action, reap a habit.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 a habit, reap your character.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 character, reap your destiny!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the power to create the future we desire.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4686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9933"/>
                </a:solidFill>
              </a:rPr>
              <a:t>“You just never know what the future holds.”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42595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change our thinking.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replace the thought that “you never know what the future holds,” with “I hold the future in my hands (based on the seeds I sow.)”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1929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9933"/>
                </a:solidFill>
              </a:rPr>
              <a:t>1. Believe what God said.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42595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Jeremiah 29:11 says, “I know the thoughts I have for you – for good and not evil – to give you a FUTURE and a HOPE.”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God's future for us is good.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 it.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145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9933"/>
                </a:solidFill>
              </a:rPr>
              <a:t>2. Your life is a garden.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42595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Genesis 2:7 God put man in the garden.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in Luke 17:21 God put the garden IN MAN.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said, “The Kingdom of God is within you.”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Mark 4:13-20 Jesus said, the soil of the kingdom of God is in our hearts.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8613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0EC9-7E7D-4648-AC38-2A7BCBFB2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704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9933"/>
                </a:solidFill>
              </a:rPr>
              <a:t>3. We determine our future by the seed we sow.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02D8-9372-44F5-8412-8413FC2B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15784"/>
            <a:ext cx="11029615" cy="425956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6:7 says, “Don’t be deceived. Whatever a man sows, is exactly what he will reap.”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I’m talking about sowing the SEED OF GOD’S WORD. The Word is the seed. </a:t>
            </a:r>
          </a:p>
          <a:p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Promises from God’s Word contain the power to come to pass, when planted in the fertile soil of our heart.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198468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Override1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10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11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12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13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14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15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16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17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18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2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3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4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5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6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7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8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ppt/theme/themeOverride9.xml><?xml version="1.0" encoding="utf-8"?>
<a:themeOverride xmlns:a="http://schemas.openxmlformats.org/drawingml/2006/main">
  <a:clrScheme name="DividendVTI">
    <a:dk1>
      <a:sysClr val="windowText" lastClr="000000"/>
    </a:dk1>
    <a:lt1>
      <a:sysClr val="window" lastClr="FFFFFF"/>
    </a:lt1>
    <a:dk2>
      <a:srgbClr val="3D3D3D"/>
    </a:dk2>
    <a:lt2>
      <a:srgbClr val="EBEBEB"/>
    </a:lt2>
    <a:accent1>
      <a:srgbClr val="ED8428"/>
    </a:accent1>
    <a:accent2>
      <a:srgbClr val="E6C46D"/>
    </a:accent2>
    <a:accent3>
      <a:srgbClr val="537685"/>
    </a:accent3>
    <a:accent4>
      <a:srgbClr val="969FA7"/>
    </a:accent4>
    <a:accent5>
      <a:srgbClr val="A9C37C"/>
    </a:accent5>
    <a:accent6>
      <a:srgbClr val="5A8071"/>
    </a:accent6>
    <a:hlink>
      <a:srgbClr val="828282"/>
    </a:hlink>
    <a:folHlink>
      <a:srgbClr val="A5A5A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DF95FD5-1F25-4FA5-84C8-2AB1AFB896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C6403A-684A-431F-8F36-A24C99E286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455B2D-BAB7-438A-85DA-0266A24CB79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{1A40A237-052C-480A-AE87-68CAD721FD6A}tf11964407_win32</Template>
  <TotalTime>81</TotalTime>
  <Words>887</Words>
  <Application>Microsoft Office PowerPoint</Application>
  <PresentationFormat>Widescreen</PresentationFormat>
  <Paragraphs>76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Franklin Gothic Book</vt:lpstr>
      <vt:lpstr>Franklin Gothic Demi</vt:lpstr>
      <vt:lpstr>Wingdings 2</vt:lpstr>
      <vt:lpstr>DividendVTI</vt:lpstr>
      <vt:lpstr>Today’s Thought:  “You just never know what the future holds”</vt:lpstr>
      <vt:lpstr>Today’s Thought:  “You just never know what the future holds”</vt:lpstr>
      <vt:lpstr>“You just never know what the future holds.”</vt:lpstr>
      <vt:lpstr>“You just never know what the future holds.”</vt:lpstr>
      <vt:lpstr>“You just never know what the future holds.”</vt:lpstr>
      <vt:lpstr>“You just never know what the future holds.”</vt:lpstr>
      <vt:lpstr>1. Believe what God said.</vt:lpstr>
      <vt:lpstr>2. Your life is a garden.</vt:lpstr>
      <vt:lpstr>3. We determine our future by the seed we sow.</vt:lpstr>
      <vt:lpstr>4. You have the power and permission from God to grow whatever kind of life you want.</vt:lpstr>
      <vt:lpstr>5. Realize you are in control of the things  that can choke out your desired harvest.</vt:lpstr>
      <vt:lpstr>6. Desire God’s promises in your life.</vt:lpstr>
      <vt:lpstr>7. Meditate on the power God has given you.</vt:lpstr>
      <vt:lpstr>THINK IT &amp; SAY IT</vt:lpstr>
      <vt:lpstr>THINK IT &amp; SAY IT</vt:lpstr>
      <vt:lpstr>THINK IT &amp; SAY IT</vt:lpstr>
      <vt:lpstr>THINK IT &amp; SAY IT</vt:lpstr>
      <vt:lpstr>Let’s Pray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Thought:  “You just never know what the future holds”</dc:title>
  <dc:creator>Ronald Powell</dc:creator>
  <cp:lastModifiedBy>Ronald Powell</cp:lastModifiedBy>
  <cp:revision>1</cp:revision>
  <dcterms:created xsi:type="dcterms:W3CDTF">2022-04-18T15:28:44Z</dcterms:created>
  <dcterms:modified xsi:type="dcterms:W3CDTF">2022-04-18T16:52:08Z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