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1" autoAdjust="0"/>
    <p:restoredTop sz="94619" autoAdjust="0"/>
  </p:normalViewPr>
  <p:slideViewPr>
    <p:cSldViewPr snapToGrid="0">
      <p:cViewPr varScale="1">
        <p:scale>
          <a:sx n="93" d="100"/>
          <a:sy n="93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ronaldpowell.com/" TargetMode="External"/><Relationship Id="rId2" Type="http://schemas.openxmlformats.org/officeDocument/2006/relationships/hyperlink" Target="http://www.crosswindsinternationa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Cognitivedoc" TargetMode="External"/><Relationship Id="rId5" Type="http://schemas.openxmlformats.org/officeDocument/2006/relationships/hyperlink" Target="https://www.youtube.com/c/DrRonaldPowellCWI/videos" TargetMode="External"/><Relationship Id="rId4" Type="http://schemas.openxmlformats.org/officeDocument/2006/relationships/hyperlink" Target="https://www.facebook.com/drronaldpowel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It’s Not Working!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7377" y="4360985"/>
            <a:ext cx="4139920" cy="1525849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</a:p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gette" panose="02000603070400060004" pitchFamily="2" charset="0"/>
              </a:rPr>
              <a:t>Bishop Ronald K. Powell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8A0F-C174-319E-8AB7-907B18A4B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" y="826245"/>
            <a:ext cx="6096000" cy="520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40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turn the tables on these thoughts.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Believe that God is at work in you right now.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is all the while in work in you both to will and work for His good pleasure.” (Philippians 2:13)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He is working in you, things are going to work.</a:t>
            </a:r>
          </a:p>
        </p:txBody>
      </p:sp>
    </p:spTree>
    <p:extLst>
      <p:ext uri="{BB962C8B-B14F-4D97-AF65-F5344CB8AC3E}">
        <p14:creationId xmlns:p14="http://schemas.microsoft.com/office/powerpoint/2010/main" val="77509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40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turn the tables on these thoughts.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Let this penetrate your thinking: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WORKS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1:12 says, “I am watching over My Word to perform it.”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in the integrity of God’s Word.</a:t>
            </a:r>
          </a:p>
        </p:txBody>
      </p:sp>
    </p:spTree>
    <p:extLst>
      <p:ext uri="{BB962C8B-B14F-4D97-AF65-F5344CB8AC3E}">
        <p14:creationId xmlns:p14="http://schemas.microsoft.com/office/powerpoint/2010/main" val="306538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40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turn the tables on these thoughts.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Believe: PRAYER WORKS.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said,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“Whatsoever things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desire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YOU PRAY, believe that you receive them, and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HAVE THEM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Mark 11:24.</a:t>
            </a:r>
          </a:p>
        </p:txBody>
      </p:sp>
    </p:spTree>
    <p:extLst>
      <p:ext uri="{BB962C8B-B14F-4D97-AF65-F5344CB8AC3E}">
        <p14:creationId xmlns:p14="http://schemas.microsoft.com/office/powerpoint/2010/main" val="299894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40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turn the tables on these thoughts.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Don.t let the immediate feeling or appearance trick you.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start working the moment you act on the Word of God.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5:7 says, “For we walk by faith and not by sight.”</a:t>
            </a:r>
          </a:p>
        </p:txBody>
      </p:sp>
    </p:spTree>
    <p:extLst>
      <p:ext uri="{BB962C8B-B14F-4D97-AF65-F5344CB8AC3E}">
        <p14:creationId xmlns:p14="http://schemas.microsoft.com/office/powerpoint/2010/main" val="175925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40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turn the tables on these thoughts.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I love this verse in Ecclesiastes 3:11 which says, “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makes all things beautiful in His time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going to work out, if you trust and let His timing come to pass.</a:t>
            </a:r>
          </a:p>
        </p:txBody>
      </p:sp>
    </p:spTree>
    <p:extLst>
      <p:ext uri="{BB962C8B-B14F-4D97-AF65-F5344CB8AC3E}">
        <p14:creationId xmlns:p14="http://schemas.microsoft.com/office/powerpoint/2010/main" val="134702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40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IT &amp; SAY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are working. I may not see them working right now, but God says they are.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sowing the right thoughts; therefore, my life is changing.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sowing the Word of God, and it will not return void.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give up in my mind.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make up my mind to believe IT IS WORKING.</a:t>
            </a:r>
          </a:p>
        </p:txBody>
      </p:sp>
    </p:spTree>
    <p:extLst>
      <p:ext uri="{BB962C8B-B14F-4D97-AF65-F5344CB8AC3E}">
        <p14:creationId xmlns:p14="http://schemas.microsoft.com/office/powerpoint/2010/main" val="324615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40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IT &amp; SAY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at work in me, and He is bringing His will to pass in my life, even now as I surrender my thoughts to Him.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sow the Word of God in my heart and mind, God is watching over that Word, to bring it pass.</a:t>
            </a:r>
          </a:p>
        </p:txBody>
      </p:sp>
    </p:spTree>
    <p:extLst>
      <p:ext uri="{BB962C8B-B14F-4D97-AF65-F5344CB8AC3E}">
        <p14:creationId xmlns:p14="http://schemas.microsoft.com/office/powerpoint/2010/main" val="210615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40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IT &amp; SAY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Whenever I have the thought that prayer doesn’t work,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replace that thought with Mark 11:24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walk by faith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by believing what God says.</a:t>
            </a:r>
          </a:p>
          <a:p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allow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appearance of something trick me into thinking that God’s Word is not working.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is making things beautiful in my life,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matter what things look like right now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191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403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Pray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us at :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www.crosswindsinternational.org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www.drronaldpowell.com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https://www.facebook.com/drronaldpowell/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https://www.youtube.com/c/DrRonaldPowellCWI/videos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https://twitter.com/Cognitivedoc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2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Thought: It’s not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3"/>
            <a:ext cx="10258044" cy="3967469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People think “I’m trying, but I’m not really changing.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My marriage is not working.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Prayer is not working.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My budget is not working.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Word is not working.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Tithing isn’t working.”</a:t>
            </a:r>
          </a:p>
        </p:txBody>
      </p:sp>
    </p:spTree>
    <p:extLst>
      <p:ext uri="{BB962C8B-B14F-4D97-AF65-F5344CB8AC3E}">
        <p14:creationId xmlns:p14="http://schemas.microsoft.com/office/powerpoint/2010/main" val="121202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5198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Thought: It’s not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654140"/>
            <a:ext cx="10258044" cy="48904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When things don’t go our way, we tend to THINK, that the good that we’re doing is not accomplishing anything.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devil gets us THINKING that God’s Word works for others but not us.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When we believe that “It’s not working,” we adopt a mindset that blocks us from continuing to do the right thing.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And that’s when we lose our harvest.</a:t>
            </a:r>
          </a:p>
        </p:txBody>
      </p:sp>
    </p:spTree>
    <p:extLst>
      <p:ext uri="{BB962C8B-B14F-4D97-AF65-F5344CB8AC3E}">
        <p14:creationId xmlns:p14="http://schemas.microsoft.com/office/powerpoint/2010/main" val="106130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5198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Thought: It’s not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654140"/>
            <a:ext cx="10258044" cy="48904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see, it’s not that it’s not working,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it’s that we stop “working it”, which is what stops our progress.</a:t>
            </a:r>
          </a:p>
        </p:txBody>
      </p:sp>
    </p:spTree>
    <p:extLst>
      <p:ext uri="{BB962C8B-B14F-4D97-AF65-F5344CB8AC3E}">
        <p14:creationId xmlns:p14="http://schemas.microsoft.com/office/powerpoint/2010/main" val="180668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759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Thought: It’s not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do the right thing, the devil loves to get us to think, that it didn’t do any good, and nothing will change.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forgive someone, the devil says, “that didn’t do any good.”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give an offering, the devil says, “you won’t get a harvest.”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pray, we hear the thought that says, “God didn’t hear that; or He won’t answer that.”</a:t>
            </a:r>
          </a:p>
        </p:txBody>
      </p:sp>
    </p:spTree>
    <p:extLst>
      <p:ext uri="{BB962C8B-B14F-4D97-AF65-F5344CB8AC3E}">
        <p14:creationId xmlns:p14="http://schemas.microsoft.com/office/powerpoint/2010/main" val="75084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759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Thought: It’s not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my Grandkids were little, I would sometimes wonder, “Is praying over them every night working?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disciplining them working? Are the kisses and hugs and long talks working?”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 kept doing it because I thought, “God’s Word is true and IT WORKS.”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Today, as my 3 oldest grand children love God and love their parents, Grand Parents and love each other, I realize IT WAS WORKING all the time.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would have thought it wasn’t working, I would have stopped acting on the Word. That thought would have defeated me.</a:t>
            </a:r>
          </a:p>
        </p:txBody>
      </p:sp>
    </p:spTree>
    <p:extLst>
      <p:ext uri="{BB962C8B-B14F-4D97-AF65-F5344CB8AC3E}">
        <p14:creationId xmlns:p14="http://schemas.microsoft.com/office/powerpoint/2010/main" val="245128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759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turn the tables on these thoughts.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Keep sowing the right seeds.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grow weary, in doing good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in due season,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reap, if you do not faint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to believe that if we don’t give up, we will get our harvest.</a:t>
            </a:r>
          </a:p>
        </p:txBody>
      </p:sp>
    </p:spTree>
    <p:extLst>
      <p:ext uri="{BB962C8B-B14F-4D97-AF65-F5344CB8AC3E}">
        <p14:creationId xmlns:p14="http://schemas.microsoft.com/office/powerpoint/2010/main" val="22275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759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turn the tables on these thoughts.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Understand that “growing weary”, or “fainting”/giving up,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in our minds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668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EBA-23B5-E453-4264-0CEFB77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40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turn the tables on these thoughts.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BD-095D-ED2A-A00B-B74EAFDC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89753"/>
            <a:ext cx="10258044" cy="5054885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i="1" dirty="0">
                <a:solidFill>
                  <a:schemeClr val="bg1"/>
                </a:solidFill>
              </a:rPr>
              <a:t>Hebrews 12:3 says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“consider Him who has endured such hostility against Himself, lest you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wearied and faint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your mind.” </a:t>
            </a:r>
          </a:p>
          <a:p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See, giving up starts in your head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As soon as we think that its not working, that’s when our bodies respond to those thoughts and our life gives off negative energy, which defeats us. </a:t>
            </a:r>
          </a:p>
          <a:p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MIND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 have to start thinking, “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WORKING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 And then, positive, life-filled energy is produced.</a:t>
            </a:r>
          </a:p>
        </p:txBody>
      </p:sp>
    </p:spTree>
    <p:extLst>
      <p:ext uri="{BB962C8B-B14F-4D97-AF65-F5344CB8AC3E}">
        <p14:creationId xmlns:p14="http://schemas.microsoft.com/office/powerpoint/2010/main" val="163434443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{1A40A237-052C-480A-AE87-68CAD721FD6A}tf11964407_win32</Template>
  <TotalTime>73</TotalTime>
  <Words>1052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Courgette</vt:lpstr>
      <vt:lpstr>Franklin Gothic Book</vt:lpstr>
      <vt:lpstr>Franklin Gothic Demi</vt:lpstr>
      <vt:lpstr>Gill Sans MT</vt:lpstr>
      <vt:lpstr>Wingdings 2</vt:lpstr>
      <vt:lpstr>DividendVTI</vt:lpstr>
      <vt:lpstr>God It’s Not Working!</vt:lpstr>
      <vt:lpstr>Today’s Thought: It’s not working</vt:lpstr>
      <vt:lpstr>Today’s Thought: It’s not working</vt:lpstr>
      <vt:lpstr>Today’s Thought: It’s not working</vt:lpstr>
      <vt:lpstr>Today’s Thought: It’s not working</vt:lpstr>
      <vt:lpstr>Today’s Thought: It’s not working</vt:lpstr>
      <vt:lpstr>Today we turn the tables on these thoughts.</vt:lpstr>
      <vt:lpstr>Today we turn the tables on these thoughts.</vt:lpstr>
      <vt:lpstr>Today we turn the tables on these thoughts.</vt:lpstr>
      <vt:lpstr>Today we turn the tables on these thoughts.</vt:lpstr>
      <vt:lpstr>Today we turn the tables on these thoughts.</vt:lpstr>
      <vt:lpstr>Today we turn the tables on these thoughts.</vt:lpstr>
      <vt:lpstr>Today we turn the tables on these thoughts.</vt:lpstr>
      <vt:lpstr>Today we turn the tables on these thoughts.</vt:lpstr>
      <vt:lpstr>THINK IT &amp; SAY IT</vt:lpstr>
      <vt:lpstr>THINK IT &amp; SAY IT</vt:lpstr>
      <vt:lpstr>THINK IT &amp; SAY IT</vt:lpstr>
      <vt:lpstr>Let Us Pray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It’s Not Working!</dc:title>
  <dc:creator>Ronald Powell</dc:creator>
  <cp:lastModifiedBy>Ronald Powell</cp:lastModifiedBy>
  <cp:revision>1</cp:revision>
  <dcterms:created xsi:type="dcterms:W3CDTF">2022-05-19T15:09:17Z</dcterms:created>
  <dcterms:modified xsi:type="dcterms:W3CDTF">2022-05-19T16:22:56Z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