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68" r:id="rId7"/>
    <p:sldId id="269" r:id="rId8"/>
    <p:sldId id="260" r:id="rId9"/>
    <p:sldId id="258" r:id="rId10"/>
    <p:sldId id="259" r:id="rId11"/>
    <p:sldId id="266" r:id="rId12"/>
    <p:sldId id="265" r:id="rId13"/>
    <p:sldId id="271" r:id="rId14"/>
    <p:sldId id="270" r:id="rId15"/>
    <p:sldId id="272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D9759-4B84-48CF-6DA0-725C58804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19D4B0-1801-7EC6-F208-D958C3925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5180A-E22A-0C67-9145-E9574F0EC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A1B04-BDAD-A09B-4EB9-E26757310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5A69A-A788-433D-A691-8F42F56F4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6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52670-FAF2-21BB-FC7E-4A19485C2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F16B0-40A1-E714-A33A-1E4372EBC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57BB5-7BF9-F03E-737D-7C972DE1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8DF26-D1CD-98B9-B493-A13EB2699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59F51-4199-E35B-69D3-B00833F0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1D3B24-2841-6E99-8E0D-CD6B6E0360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91DB3A-AD2A-D1A3-7F36-81553CD4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31FF7-5C32-21BE-B1C0-6F06668DD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99B7B-8158-810A-CA99-FCD34E42A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87FFC-87F7-276F-1D8B-587F850B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6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9D26E-4B37-AB7C-5338-92BE93C6A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8AB1C-A915-3EE5-50D2-58F2CA8A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072EA-0428-05A1-DB0B-1859FC39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CBC73-2BAB-0093-F105-A74FCF60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BB891-95CB-8361-B196-CD24E0B59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8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366E1-CF27-8E49-6CE2-35DD427D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56D53-2B46-73FF-2706-B4AF6E039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667EA-0C89-D4C4-8BE3-FEB5C4D6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86E41-0502-28DE-BD1D-C6EF1780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39B2-A583-7891-8EFD-95728A47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2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F0FC7-59D4-DE0A-55F6-B90BC3F9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3EF54-E32A-4CD8-9D23-7BCC77628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14ABA-C1FF-2F04-BA24-499744B3F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19995-2087-08A2-5DA1-B8DB3DD7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B6AAE-4A4E-66CF-EB38-B1B5D0FE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35DD9-30F2-47B0-8FC5-D9322504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8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28AFB-ED93-DA6F-8774-050A819E9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4AA6C-9968-6D8D-E829-27DAE3075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A887-CE2D-692A-F9DD-C8ADAAB13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59796-DDF1-6B1A-8A77-280F9AB22C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0257DD-0A80-5018-857F-68D9D1D8A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860DF-3D3C-3B04-3D3A-60A75E9F1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0406C-C9CE-9C4B-997B-21D5CAF9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98496-F924-0091-7E4A-382087D98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9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17B40-278A-CB67-E553-0DE7DC25E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2A2C0-1EF5-CA85-B811-B25EC192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06970E-FC64-F7DF-11FF-70D380B5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9F913D-9E9D-CB28-4028-430F7A74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3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CBAF7-FA39-4672-A2E1-378A09C8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1D75D-1587-27B7-58CB-DE00FC03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0D853-28D6-5E7D-B4C4-40E19484C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5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1CF0-D60D-F8F2-E1AD-1D5701F73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802F1-B2BB-5BBC-84FE-3E01D8108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3E051-E899-007F-5837-E09A130AD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7A093-8129-3F0F-D967-ED3964B3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23B91-2F92-ECFB-56BF-142C16AB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5C650-98E6-7BF3-9AF7-09F4182C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3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99F53-B818-56C0-87D3-7AB63A174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AF156-8247-4DF5-4DB6-9FC723659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982F7-E9B8-12B6-A0B6-3CA9CC75D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A7083-DA00-426F-022F-7A2D58F3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675A7-9F08-9659-91E6-581BE63E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957D1-5F04-27B9-E21F-608293A49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4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3000">
              <a:schemeClr val="accent1">
                <a:lumMod val="95000"/>
                <a:lumOff val="5000"/>
              </a:schemeClr>
            </a:gs>
            <a:gs pos="33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7B2F61-9939-9706-EB0D-C55E0D028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8B778-3E32-53B0-066D-0985CC69C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58A63-21C0-3324-8EE5-3D8F0CAFA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7258-C9F8-4CA1-AA35-63370437D582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8975F-3CC0-DB6B-0214-AE2FFFEB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08A56-7DCC-2816-2640-BF61AD179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89127-B6D0-462B-A911-4D48283BC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/DrRonaldPowellCWI/videos" TargetMode="External"/><Relationship Id="rId2" Type="http://schemas.openxmlformats.org/officeDocument/2006/relationships/hyperlink" Target="https://www.crosswindsinternational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acebook.com/drronaldpowel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3000">
              <a:schemeClr val="accent1">
                <a:lumMod val="95000"/>
                <a:lumOff val="5000"/>
              </a:schemeClr>
            </a:gs>
            <a:gs pos="42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935"/>
            <a:ext cx="9144000" cy="166441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Today's Thought : God Is Judging 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14481"/>
            <a:ext cx="9144000" cy="62672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Bishop Ronald K Powell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6393A3-9B64-85A1-6773-DB1432083C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37"/>
          <a:stretch/>
        </p:blipFill>
        <p:spPr>
          <a:xfrm>
            <a:off x="3318552" y="2037654"/>
            <a:ext cx="5537771" cy="3188521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86015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270" y="1122363"/>
            <a:ext cx="9657708" cy="932468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Meditate on what mercy is.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4831"/>
            <a:ext cx="9144000" cy="427405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woman approached Napoleon to ask for mercy for her son and let him go free. He was to be hanged for crimes against Napoleon and France.</a:t>
            </a:r>
          </a:p>
          <a:p>
            <a:pPr algn="l"/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"Do you know what he has done, madam? He doesn't deserve mercy!“</a:t>
            </a:r>
          </a:p>
          <a:p>
            <a:pPr algn="l"/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responded: "If he deserved it, it wouldn't be mercy, sir." Napoleon released him.</a:t>
            </a:r>
          </a:p>
        </p:txBody>
      </p:sp>
    </p:spTree>
    <p:extLst>
      <p:ext uri="{BB962C8B-B14F-4D97-AF65-F5344CB8AC3E}">
        <p14:creationId xmlns:p14="http://schemas.microsoft.com/office/powerpoint/2010/main" val="2938041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3865"/>
            <a:ext cx="9144000" cy="3613935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next time you think,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"why is this happening to me," EXPECT GOD TO TURN IT INTO SOMETHING GOOD, rather than thinking God is judging you.</a:t>
            </a:r>
          </a:p>
        </p:txBody>
      </p:sp>
    </p:spTree>
    <p:extLst>
      <p:ext uri="{BB962C8B-B14F-4D97-AF65-F5344CB8AC3E}">
        <p14:creationId xmlns:p14="http://schemas.microsoft.com/office/powerpoint/2010/main" val="2256029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0013"/>
            <a:ext cx="9144000" cy="99659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73330"/>
            <a:ext cx="9144000" cy="288447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God is NOT judging me.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He is my Father, and He is madly in love with me.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I deserve judgment, but He gives me mercy.</a:t>
            </a:r>
          </a:p>
        </p:txBody>
      </p:sp>
    </p:spTree>
    <p:extLst>
      <p:ext uri="{BB962C8B-B14F-4D97-AF65-F5344CB8AC3E}">
        <p14:creationId xmlns:p14="http://schemas.microsoft.com/office/powerpoint/2010/main" val="3562404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0013"/>
            <a:ext cx="9144000" cy="996594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41816"/>
            <a:ext cx="9144000" cy="3801438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things don’t go right, I will not believe it's God's judgment. </a:t>
            </a:r>
          </a:p>
          <a:p>
            <a:pPr algn="l"/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</a:t>
            </a: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believe that I have </a:t>
            </a: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lost favor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Him. </a:t>
            </a:r>
          </a:p>
          <a:p>
            <a:pPr algn="l"/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favor SURROUNDS ME like a shield.</a:t>
            </a:r>
          </a:p>
        </p:txBody>
      </p:sp>
    </p:spTree>
    <p:extLst>
      <p:ext uri="{BB962C8B-B14F-4D97-AF65-F5344CB8AC3E}">
        <p14:creationId xmlns:p14="http://schemas.microsoft.com/office/powerpoint/2010/main" val="3003416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0013"/>
            <a:ext cx="9144000" cy="99659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04153"/>
            <a:ext cx="9144000" cy="3703834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judgment passed over the children of Israel, therefore His judgment passes over me. </a:t>
            </a:r>
          </a:p>
          <a:p>
            <a:pPr algn="l"/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expect GOOD to happen to me. </a:t>
            </a:r>
          </a:p>
          <a:p>
            <a:pPr algn="l"/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DAY, something good is going to happen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427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0013"/>
            <a:ext cx="9144000" cy="99659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26751"/>
            <a:ext cx="9144000" cy="371986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embrace His mercy. </a:t>
            </a:r>
          </a:p>
          <a:p>
            <a:pPr algn="l"/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follows me all the days of my life. </a:t>
            </a:r>
          </a:p>
          <a:p>
            <a:pPr algn="l"/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what happens in my life, I expect God to turn into something good!</a:t>
            </a:r>
          </a:p>
        </p:txBody>
      </p:sp>
    </p:spTree>
    <p:extLst>
      <p:ext uri="{BB962C8B-B14F-4D97-AF65-F5344CB8AC3E}">
        <p14:creationId xmlns:p14="http://schemas.microsoft.com/office/powerpoint/2010/main" val="3591168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2064"/>
            <a:ext cx="9144000" cy="141783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Pray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9898"/>
            <a:ext cx="9144000" cy="4140484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 us @:</a:t>
            </a:r>
          </a:p>
          <a:p>
            <a:pPr algn="l"/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https://www.crosswindsinternational.org/</a:t>
            </a:r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https://www.youtube.com/c/DrRonaldPowellCWI/videos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https://www.facebook.com/drronaldpowell/</a:t>
            </a:r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https://twitter.com/Cognitivedoc</a:t>
            </a:r>
          </a:p>
          <a:p>
            <a:pPr algn="l"/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24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0103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We're fasting today from the thought that says: "God is judging me.“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"Why is God doing this to me?" "Why is this happening to me?"</a:t>
            </a:r>
          </a:p>
        </p:txBody>
      </p:sp>
    </p:spTree>
    <p:extLst>
      <p:ext uri="{BB962C8B-B14F-4D97-AF65-F5344CB8AC3E}">
        <p14:creationId xmlns:p14="http://schemas.microsoft.com/office/powerpoint/2010/main" val="32675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0027"/>
            <a:ext cx="9294688" cy="4982966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all feel at times </a:t>
            </a:r>
            <a:r>
              <a:rPr lang="en-US" sz="4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when we don't measure up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</a:t>
            </a:r>
            <a:r>
              <a:rPr lang="en-US" sz="4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perhaps God is mad at us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replaced that wrong thinking with the thought that: </a:t>
            </a:r>
            <a:b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"God is not mad at me, He is mad about me."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50014"/>
            <a:ext cx="9144000" cy="65754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Today, I want to build upon what I shared with you recently -</a:t>
            </a:r>
          </a:p>
        </p:txBody>
      </p:sp>
    </p:spTree>
    <p:extLst>
      <p:ext uri="{BB962C8B-B14F-4D97-AF65-F5344CB8AC3E}">
        <p14:creationId xmlns:p14="http://schemas.microsoft.com/office/powerpoint/2010/main" val="55608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8594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When something goes wrong, it's easy to think, "maybe God is letting this happen because of what I did or what I didn't do."</a:t>
            </a:r>
          </a:p>
        </p:txBody>
      </p:sp>
    </p:spTree>
    <p:extLst>
      <p:ext uri="{BB962C8B-B14F-4D97-AF65-F5344CB8AC3E}">
        <p14:creationId xmlns:p14="http://schemas.microsoft.com/office/powerpoint/2010/main" val="39003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5640" y="400692"/>
            <a:ext cx="9626885" cy="5599417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kind of thinking </a:t>
            </a:r>
            <a:r>
              <a:rPr lang="en-US" sz="3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distorts the true view</a:t>
            </a: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our Heavenly Father. </a:t>
            </a:r>
          </a:p>
          <a:p>
            <a:pPr marL="514350" indent="-514350" algn="l">
              <a:buFont typeface="+mj-lt"/>
              <a:buAutoNum type="arabicPeriod"/>
            </a:pPr>
            <a:endParaRPr lang="en-US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need to stop seeing God as a vengeful and judgmental God. </a:t>
            </a:r>
          </a:p>
          <a:p>
            <a:pPr marL="514350" indent="-514350" algn="l">
              <a:buFont typeface="+mj-lt"/>
              <a:buAutoNum type="arabicPeriod"/>
            </a:pPr>
            <a:endParaRPr lang="en-US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just. But His justice is satisfied, through the shed blood of Jesus. All that's left is His mercy and grace.</a:t>
            </a:r>
          </a:p>
          <a:p>
            <a:pPr marL="514350" indent="-514350" algn="l">
              <a:buFont typeface="+mj-lt"/>
              <a:buAutoNum type="arabicPeriod"/>
            </a:pPr>
            <a:endParaRPr lang="en-US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We're going to blast this "judgment mentality" out of our heads!</a:t>
            </a:r>
          </a:p>
        </p:txBody>
      </p:sp>
    </p:spTree>
    <p:extLst>
      <p:ext uri="{BB962C8B-B14F-4D97-AF65-F5344CB8AC3E}">
        <p14:creationId xmlns:p14="http://schemas.microsoft.com/office/powerpoint/2010/main" val="190563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9754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It is impossible for God to give anything that is not good.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61699"/>
            <a:ext cx="9144000" cy="298977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84:11 says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"No good thing does He withhold from the righteous."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(And don't forget: you are righteous through the blood of Jesus, not through your own works.)</a:t>
            </a:r>
          </a:p>
        </p:txBody>
      </p:sp>
    </p:spTree>
    <p:extLst>
      <p:ext uri="{BB962C8B-B14F-4D97-AF65-F5344CB8AC3E}">
        <p14:creationId xmlns:p14="http://schemas.microsoft.com/office/powerpoint/2010/main" val="256085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6450"/>
            <a:ext cx="9294688" cy="1160980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God's judgment "passed over" the children of Israel through the blood of lambs.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4557"/>
            <a:ext cx="9144000" cy="43048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Exodus 12:12-13 God said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"On that same night I will pass through Egypt and strike down every firstborn - both men and animals - and I will bring judgment on all the gods of Egypt. I am the LORD. The blood will be a sign for you on the houses where you are; and when I see the blood, I will pass over you. No destructive plague will touch you when I strike Egypt."</a:t>
            </a:r>
          </a:p>
          <a:p>
            <a:pPr algn="l"/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God's judgment passes over us more powerfully through the blood of Jesus.</a:t>
            </a:r>
          </a:p>
        </p:txBody>
      </p:sp>
    </p:spTree>
    <p:extLst>
      <p:ext uri="{BB962C8B-B14F-4D97-AF65-F5344CB8AC3E}">
        <p14:creationId xmlns:p14="http://schemas.microsoft.com/office/powerpoint/2010/main" val="116425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5171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Every good and perfect gift comes from above, from the Father of lights! James 1:17 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doesn't change. He is GOOD, and the author of good. Never doubt that again.</a:t>
            </a:r>
          </a:p>
        </p:txBody>
      </p:sp>
    </p:spTree>
    <p:extLst>
      <p:ext uri="{BB962C8B-B14F-4D97-AF65-F5344CB8AC3E}">
        <p14:creationId xmlns:p14="http://schemas.microsoft.com/office/powerpoint/2010/main" val="246834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9591-622D-F7D7-3ED4-5462FA2B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9048"/>
            <a:ext cx="9144000" cy="88357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EMBRACE HIS MERCY.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0535-65E5-7F32-4912-20916AB9F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218" y="1222626"/>
            <a:ext cx="10022389" cy="4097519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Lamentations 3:22 says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mercy is new EVERY MORNING.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what Paul says in Hebrews 4:16, </a:t>
            </a:r>
            <a:r>
              <a:rPr lang="en-US" sz="3600" b="1" baseline="30000" dirty="0">
                <a:solidFill>
                  <a:schemeClr val="bg1"/>
                </a:solidFill>
              </a:rPr>
              <a:t>16 </a:t>
            </a:r>
            <a:r>
              <a:rPr lang="en-US" sz="3600" b="1" dirty="0">
                <a:solidFill>
                  <a:schemeClr val="bg1"/>
                </a:solidFill>
              </a:rPr>
              <a:t>Let us therefore come boldly unto the throne of grace, that we may obtain mercy, and find grace to help in time of need.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let's walk right up to Him and get what He is so ready to give.</a:t>
            </a:r>
            <a:r>
              <a:rPr lang="en-US" sz="3600" dirty="0">
                <a:solidFill>
                  <a:schemeClr val="bg1"/>
                </a:solidFill>
              </a:rPr>
              <a:t> “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mercy, accept the help. </a:t>
            </a: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NOT JUDGING YOU!</a:t>
            </a:r>
          </a:p>
        </p:txBody>
      </p:sp>
    </p:spTree>
    <p:extLst>
      <p:ext uri="{BB962C8B-B14F-4D97-AF65-F5344CB8AC3E}">
        <p14:creationId xmlns:p14="http://schemas.microsoft.com/office/powerpoint/2010/main" val="197760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801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Baskerville Old Face</vt:lpstr>
      <vt:lpstr>Calibri</vt:lpstr>
      <vt:lpstr>Calibri Light</vt:lpstr>
      <vt:lpstr>Office Theme</vt:lpstr>
      <vt:lpstr>Today's Thought : God Is Judging Me</vt:lpstr>
      <vt:lpstr>We're fasting today from the thought that says: "God is judging me.“   "Why is God doing this to me?" "Why is this happening to me?"</vt:lpstr>
      <vt:lpstr>We all feel at times like when we don't measure up, that perhaps God is mad at us.    And we replaced that wrong thinking with the thought that:   "God is not mad at me, He is mad about me."</vt:lpstr>
      <vt:lpstr>When something goes wrong, it's easy to think, "maybe God is letting this happen because of what I did or what I didn't do."</vt:lpstr>
      <vt:lpstr>PowerPoint Presentation</vt:lpstr>
      <vt:lpstr>1. It is impossible for God to give anything that is not good.</vt:lpstr>
      <vt:lpstr>2. God's judgment "passed over" the children of Israel through the blood of lambs.</vt:lpstr>
      <vt:lpstr>3. Every good and perfect gift comes from above, from the Father of lights! James 1:17   God doesn't change. He is GOOD, and the author of good. Never doubt that again.</vt:lpstr>
      <vt:lpstr>4. EMBRACE HIS MERCY.</vt:lpstr>
      <vt:lpstr>5. Meditate on what mercy is.</vt:lpstr>
      <vt:lpstr>PowerPoint Presentation</vt:lpstr>
      <vt:lpstr>THINK IT &amp; SAY IT:</vt:lpstr>
      <vt:lpstr>THINK IT &amp; SAY IT:</vt:lpstr>
      <vt:lpstr>THINK IT &amp; SAY IT:</vt:lpstr>
      <vt:lpstr>THINK IT &amp; SAY IT:</vt:lpstr>
      <vt:lpstr>Let Us Pray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Today's Thought : God Is Judging Me</dc:title>
  <dc:creator>Ronald Powell</dc:creator>
  <cp:lastModifiedBy>Ronald Powell</cp:lastModifiedBy>
  <cp:revision>4</cp:revision>
  <dcterms:created xsi:type="dcterms:W3CDTF">2022-05-05T18:52:27Z</dcterms:created>
  <dcterms:modified xsi:type="dcterms:W3CDTF">2022-05-07T19:26:12Z</dcterms:modified>
</cp:coreProperties>
</file>