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5" autoAdjust="0"/>
    <p:restoredTop sz="94619" autoAdjust="0"/>
  </p:normalViewPr>
  <p:slideViewPr>
    <p:cSldViewPr snapToGrid="0">
      <p:cViewPr varScale="1">
        <p:scale>
          <a:sx n="104" d="100"/>
          <a:sy n="104" d="100"/>
        </p:scale>
        <p:origin x="43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5/31/2022</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79133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5/31/2022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7397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5/31/2022</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3680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5/31/2022</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65116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5/31/2022</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193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5/31/2022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45993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5/31/2022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07174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5/31/2022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58143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5/31/2022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47817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5/31/2022</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928855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5/31/2022</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19146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5/31/2022</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978907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109235" y="863695"/>
            <a:ext cx="3511233" cy="3779995"/>
          </a:xfrm>
        </p:spPr>
        <p:txBody>
          <a:bodyPr anchor="ctr">
            <a:normAutofit/>
          </a:bodyPr>
          <a:lstStyle/>
          <a:p>
            <a:r>
              <a:rPr lang="en-US" dirty="0">
                <a:solidFill>
                  <a:schemeClr val="tx1"/>
                </a:solidFill>
              </a:rPr>
              <a:t>Rewiring your thinking: Today’s Message : </a:t>
            </a:r>
            <a:br>
              <a:rPr lang="en-US" dirty="0">
                <a:solidFill>
                  <a:schemeClr val="tx1"/>
                </a:solidFill>
              </a:rPr>
            </a:br>
            <a:r>
              <a:rPr lang="en-US" dirty="0">
                <a:solidFill>
                  <a:schemeClr val="tx1"/>
                </a:solidFill>
              </a:rPr>
              <a:t>“I’m Stuck”</a:t>
            </a: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8109236" y="4739780"/>
            <a:ext cx="3511233" cy="1147054"/>
          </a:xfrm>
        </p:spPr>
        <p:txBody>
          <a:bodyPr anchor="t">
            <a:normAutofit/>
          </a:bodyPr>
          <a:lstStyle/>
          <a:p>
            <a:r>
              <a:rPr lang="en-US" sz="2000" b="1" dirty="0">
                <a:effectLst>
                  <a:outerShdw blurRad="38100" dist="38100" dir="2700000" algn="tl">
                    <a:srgbClr val="000000">
                      <a:alpha val="43137"/>
                    </a:srgbClr>
                  </a:outerShdw>
                </a:effectLst>
              </a:rPr>
              <a:t>With </a:t>
            </a:r>
          </a:p>
          <a:p>
            <a:r>
              <a:rPr lang="en-US" sz="2000" b="1" dirty="0">
                <a:effectLst>
                  <a:outerShdw blurRad="38100" dist="38100" dir="2700000" algn="tl">
                    <a:srgbClr val="000000">
                      <a:alpha val="43137"/>
                    </a:srgbClr>
                  </a:outerShdw>
                </a:effectLst>
              </a:rPr>
              <a:t>Bishop Ronald K. Powell</a:t>
            </a:r>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a:extLst>
              <a:ext uri="{FF2B5EF4-FFF2-40B4-BE49-F238E27FC236}">
                <a16:creationId xmlns:a16="http://schemas.microsoft.com/office/drawing/2014/main" id="{04E1B247-193C-2656-5978-E10C88984495}"/>
              </a:ext>
            </a:extLst>
          </p:cNvPr>
          <p:cNvPicPr>
            <a:picLocks noChangeAspect="1"/>
          </p:cNvPicPr>
          <p:nvPr/>
        </p:nvPicPr>
        <p:blipFill>
          <a:blip r:embed="rId3"/>
          <a:stretch>
            <a:fillRect/>
          </a:stretch>
        </p:blipFill>
        <p:spPr>
          <a:xfrm>
            <a:off x="95234" y="457200"/>
            <a:ext cx="7874000" cy="5080000"/>
          </a:xfrm>
          <a:prstGeom prst="rect">
            <a:avLst/>
          </a:prstGeom>
        </p:spPr>
      </p:pic>
    </p:spTree>
    <p:extLst>
      <p:ext uri="{BB962C8B-B14F-4D97-AF65-F5344CB8AC3E}">
        <p14:creationId xmlns:p14="http://schemas.microsoft.com/office/powerpoint/2010/main" val="67487362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1F29-7B82-EBF8-9B27-BA2CB1DE8F3A}"/>
              </a:ext>
            </a:extLst>
          </p:cNvPr>
          <p:cNvSpPr>
            <a:spLocks noGrp="1"/>
          </p:cNvSpPr>
          <p:nvPr>
            <p:ph type="title"/>
          </p:nvPr>
        </p:nvSpPr>
        <p:spPr>
          <a:xfrm>
            <a:off x="581192" y="702156"/>
            <a:ext cx="11029616" cy="794135"/>
          </a:xfrm>
        </p:spPr>
        <p:txBody>
          <a:bodyPr>
            <a:normAutofit/>
          </a:bodyPr>
          <a:lstStyle/>
          <a:p>
            <a:r>
              <a:rPr lang="en-US" sz="4000" b="1" dirty="0">
                <a:effectLst>
                  <a:outerShdw blurRad="38100" dist="38100" dir="2700000" algn="tl">
                    <a:srgbClr val="000000">
                      <a:alpha val="43137"/>
                    </a:srgbClr>
                  </a:outerShdw>
                </a:effectLst>
              </a:rPr>
              <a:t>3. Believe that FAITH FINDS A WAY. </a:t>
            </a:r>
          </a:p>
        </p:txBody>
      </p:sp>
      <p:sp>
        <p:nvSpPr>
          <p:cNvPr id="3" name="Content Placeholder 2">
            <a:extLst>
              <a:ext uri="{FF2B5EF4-FFF2-40B4-BE49-F238E27FC236}">
                <a16:creationId xmlns:a16="http://schemas.microsoft.com/office/drawing/2014/main" id="{B32A97DE-A61C-0841-AB62-7F2B1F257CB6}"/>
              </a:ext>
            </a:extLst>
          </p:cNvPr>
          <p:cNvSpPr>
            <a:spLocks noGrp="1"/>
          </p:cNvSpPr>
          <p:nvPr>
            <p:ph idx="1"/>
          </p:nvPr>
        </p:nvSpPr>
        <p:spPr>
          <a:xfrm>
            <a:off x="581192" y="1597891"/>
            <a:ext cx="11029615" cy="4738253"/>
          </a:xfrm>
        </p:spPr>
        <p:txBody>
          <a:bodyPr>
            <a:normAutofit fontScale="77500" lnSpcReduction="20000"/>
          </a:bodyPr>
          <a:lstStyle/>
          <a:p>
            <a:r>
              <a:rPr lang="en-US" sz="4000" b="1" dirty="0"/>
              <a:t>In Mark 2:1-5, the four friends of the paralyzed man, could not find a way into the house where Jesus was. They were stuck. </a:t>
            </a:r>
          </a:p>
          <a:p>
            <a:r>
              <a:rPr lang="en-US" sz="4000" b="1" dirty="0"/>
              <a:t>BUT THEY BELIEVED THERE WAS SOMETHING THEY COULD DO ABOUT THE SITUATION. </a:t>
            </a:r>
          </a:p>
          <a:p>
            <a:r>
              <a:rPr lang="en-US" sz="4000" b="1" dirty="0"/>
              <a:t>Listen, by believing there was a way, they found one! They went up on the roof and lowered him down through the ceiling tiles, and the man was healed. </a:t>
            </a:r>
          </a:p>
          <a:p>
            <a:r>
              <a:rPr lang="en-US" sz="4000" b="1" dirty="0"/>
              <a:t>Why? Because faith found a way! When we don’t think it, we don’t look for it.</a:t>
            </a:r>
          </a:p>
        </p:txBody>
      </p:sp>
    </p:spTree>
    <p:extLst>
      <p:ext uri="{BB962C8B-B14F-4D97-AF65-F5344CB8AC3E}">
        <p14:creationId xmlns:p14="http://schemas.microsoft.com/office/powerpoint/2010/main" val="3713541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1F29-7B82-EBF8-9B27-BA2CB1DE8F3A}"/>
              </a:ext>
            </a:extLst>
          </p:cNvPr>
          <p:cNvSpPr>
            <a:spLocks noGrp="1"/>
          </p:cNvSpPr>
          <p:nvPr>
            <p:ph type="title"/>
          </p:nvPr>
        </p:nvSpPr>
        <p:spPr>
          <a:xfrm>
            <a:off x="581192" y="702156"/>
            <a:ext cx="11029616" cy="794135"/>
          </a:xfrm>
        </p:spPr>
        <p:txBody>
          <a:bodyPr>
            <a:normAutofit fontScale="90000"/>
          </a:bodyPr>
          <a:lstStyle/>
          <a:p>
            <a:r>
              <a:rPr lang="en-US" sz="4000" b="1" dirty="0">
                <a:effectLst>
                  <a:outerShdw blurRad="38100" dist="38100" dir="2700000" algn="tl">
                    <a:srgbClr val="000000">
                      <a:alpha val="43137"/>
                    </a:srgbClr>
                  </a:outerShdw>
                </a:effectLst>
              </a:rPr>
              <a:t>4. Remember, Jesus is the 4th man in the fire.</a:t>
            </a:r>
          </a:p>
        </p:txBody>
      </p:sp>
      <p:sp>
        <p:nvSpPr>
          <p:cNvPr id="3" name="Content Placeholder 2">
            <a:extLst>
              <a:ext uri="{FF2B5EF4-FFF2-40B4-BE49-F238E27FC236}">
                <a16:creationId xmlns:a16="http://schemas.microsoft.com/office/drawing/2014/main" id="{B32A97DE-A61C-0841-AB62-7F2B1F257CB6}"/>
              </a:ext>
            </a:extLst>
          </p:cNvPr>
          <p:cNvSpPr>
            <a:spLocks noGrp="1"/>
          </p:cNvSpPr>
          <p:nvPr>
            <p:ph idx="1"/>
          </p:nvPr>
        </p:nvSpPr>
        <p:spPr>
          <a:xfrm>
            <a:off x="581192" y="1496291"/>
            <a:ext cx="11029615" cy="5172364"/>
          </a:xfrm>
        </p:spPr>
        <p:txBody>
          <a:bodyPr>
            <a:normAutofit fontScale="77500" lnSpcReduction="20000"/>
          </a:bodyPr>
          <a:lstStyle/>
          <a:p>
            <a:r>
              <a:rPr lang="en-US" sz="4000" b="1" dirty="0"/>
              <a:t>When it seemed like the 3 Hebrew men were going to be burned in the fiery furnace, Jesus showed up.</a:t>
            </a:r>
          </a:p>
          <a:p>
            <a:r>
              <a:rPr lang="en-US" sz="4000" b="1" dirty="0"/>
              <a:t> What was an impossible situation was made possible because Jesus was with them. AND HE IS WITH YOU, in your fire. </a:t>
            </a:r>
          </a:p>
          <a:p>
            <a:r>
              <a:rPr lang="en-US" sz="4000" b="1" dirty="0"/>
              <a:t>John 14:6 says, “I am the WAY, the truth and the life.” Folks, He is “the way”, when there just seems to be no way. </a:t>
            </a:r>
          </a:p>
          <a:p>
            <a:r>
              <a:rPr lang="en-US" sz="4000" b="1" dirty="0"/>
              <a:t>He IS YOUR WAY out of whatever situation you are in. EXPECT HIM to make a way.</a:t>
            </a:r>
          </a:p>
        </p:txBody>
      </p:sp>
    </p:spTree>
    <p:extLst>
      <p:ext uri="{BB962C8B-B14F-4D97-AF65-F5344CB8AC3E}">
        <p14:creationId xmlns:p14="http://schemas.microsoft.com/office/powerpoint/2010/main" val="2839704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1F29-7B82-EBF8-9B27-BA2CB1DE8F3A}"/>
              </a:ext>
            </a:extLst>
          </p:cNvPr>
          <p:cNvSpPr>
            <a:spLocks noGrp="1"/>
          </p:cNvSpPr>
          <p:nvPr>
            <p:ph type="title"/>
          </p:nvPr>
        </p:nvSpPr>
        <p:spPr>
          <a:xfrm>
            <a:off x="581192" y="702156"/>
            <a:ext cx="11029616" cy="794135"/>
          </a:xfrm>
        </p:spPr>
        <p:txBody>
          <a:bodyPr>
            <a:noAutofit/>
          </a:bodyPr>
          <a:lstStyle/>
          <a:p>
            <a:r>
              <a:rPr lang="en-US" sz="3200" b="1" dirty="0">
                <a:effectLst>
                  <a:outerShdw blurRad="38100" dist="38100" dir="2700000" algn="tl">
                    <a:srgbClr val="000000">
                      <a:alpha val="43137"/>
                    </a:srgbClr>
                  </a:outerShdw>
                </a:effectLst>
              </a:rPr>
              <a:t>5. Stop thinking you have to figure it all out right away.</a:t>
            </a:r>
          </a:p>
        </p:txBody>
      </p:sp>
      <p:sp>
        <p:nvSpPr>
          <p:cNvPr id="3" name="Content Placeholder 2">
            <a:extLst>
              <a:ext uri="{FF2B5EF4-FFF2-40B4-BE49-F238E27FC236}">
                <a16:creationId xmlns:a16="http://schemas.microsoft.com/office/drawing/2014/main" id="{B32A97DE-A61C-0841-AB62-7F2B1F257CB6}"/>
              </a:ext>
            </a:extLst>
          </p:cNvPr>
          <p:cNvSpPr>
            <a:spLocks noGrp="1"/>
          </p:cNvSpPr>
          <p:nvPr>
            <p:ph idx="1"/>
          </p:nvPr>
        </p:nvSpPr>
        <p:spPr>
          <a:xfrm>
            <a:off x="581192" y="1496291"/>
            <a:ext cx="11029615" cy="5172364"/>
          </a:xfrm>
        </p:spPr>
        <p:txBody>
          <a:bodyPr>
            <a:normAutofit fontScale="77500" lnSpcReduction="20000"/>
          </a:bodyPr>
          <a:lstStyle/>
          <a:p>
            <a:r>
              <a:rPr lang="en-US" sz="4000" b="1" dirty="0"/>
              <a:t>When you feel stuck, just take one step forward. </a:t>
            </a:r>
          </a:p>
          <a:p>
            <a:r>
              <a:rPr lang="en-US" sz="4000" b="1" dirty="0"/>
              <a:t>When Jesus was tempted to back down, and not go to the cross – the Bible says, “He went forward a little…” </a:t>
            </a:r>
          </a:p>
          <a:p>
            <a:r>
              <a:rPr lang="en-US" sz="4000" b="1" dirty="0"/>
              <a:t>(Mark 14:35) When you feel paralyzed – like there’s nothing you can do, just take a step. Don’t think about all the steps. </a:t>
            </a:r>
            <a:r>
              <a:rPr lang="en-US" sz="4000" b="1" u="sng" dirty="0"/>
              <a:t>Just take the first one</a:t>
            </a:r>
            <a:r>
              <a:rPr lang="en-US" sz="4000" b="1" dirty="0"/>
              <a:t>. </a:t>
            </a:r>
          </a:p>
          <a:p>
            <a:r>
              <a:rPr lang="en-US" sz="4000" b="1" dirty="0"/>
              <a:t>In a relationship, the first step may be: saying you’re sorry. If it’s finances, maybe it’s just cutting one area of spending, or giving one extra offering. If it’s in your health, take the first step and have a salad. Just take that one little step!</a:t>
            </a:r>
          </a:p>
        </p:txBody>
      </p:sp>
    </p:spTree>
    <p:extLst>
      <p:ext uri="{BB962C8B-B14F-4D97-AF65-F5344CB8AC3E}">
        <p14:creationId xmlns:p14="http://schemas.microsoft.com/office/powerpoint/2010/main" val="567246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1F29-7B82-EBF8-9B27-BA2CB1DE8F3A}"/>
              </a:ext>
            </a:extLst>
          </p:cNvPr>
          <p:cNvSpPr>
            <a:spLocks noGrp="1"/>
          </p:cNvSpPr>
          <p:nvPr>
            <p:ph type="title"/>
          </p:nvPr>
        </p:nvSpPr>
        <p:spPr>
          <a:xfrm>
            <a:off x="581192" y="702156"/>
            <a:ext cx="11029616" cy="794135"/>
          </a:xfrm>
        </p:spPr>
        <p:txBody>
          <a:bodyPr>
            <a:noAutofit/>
          </a:bodyPr>
          <a:lstStyle/>
          <a:p>
            <a:r>
              <a:rPr lang="en-US" sz="3200" b="1" dirty="0">
                <a:effectLst>
                  <a:outerShdw blurRad="38100" dist="38100" dir="2700000" algn="tl">
                    <a:srgbClr val="000000">
                      <a:alpha val="43137"/>
                    </a:srgbClr>
                  </a:outerShdw>
                </a:effectLst>
              </a:rPr>
              <a:t>THINK IT &amp; SAY IT</a:t>
            </a:r>
          </a:p>
        </p:txBody>
      </p:sp>
      <p:sp>
        <p:nvSpPr>
          <p:cNvPr id="3" name="Content Placeholder 2">
            <a:extLst>
              <a:ext uri="{FF2B5EF4-FFF2-40B4-BE49-F238E27FC236}">
                <a16:creationId xmlns:a16="http://schemas.microsoft.com/office/drawing/2014/main" id="{B32A97DE-A61C-0841-AB62-7F2B1F257CB6}"/>
              </a:ext>
            </a:extLst>
          </p:cNvPr>
          <p:cNvSpPr>
            <a:spLocks noGrp="1"/>
          </p:cNvSpPr>
          <p:nvPr>
            <p:ph idx="1"/>
          </p:nvPr>
        </p:nvSpPr>
        <p:spPr>
          <a:xfrm>
            <a:off x="581192" y="1496291"/>
            <a:ext cx="11029615" cy="5172364"/>
          </a:xfrm>
        </p:spPr>
        <p:txBody>
          <a:bodyPr>
            <a:normAutofit lnSpcReduction="10000"/>
          </a:bodyPr>
          <a:lstStyle/>
          <a:p>
            <a:r>
              <a:rPr lang="en-US" sz="4000" b="1" dirty="0"/>
              <a:t>I believe in the ministry of the Holy Spirit to intercede for me when things aren’t working out. </a:t>
            </a:r>
          </a:p>
          <a:p>
            <a:r>
              <a:rPr lang="en-US" sz="4000" b="1" dirty="0"/>
              <a:t>He will work through the situation to bring about God’s will. He will bring me through.</a:t>
            </a:r>
          </a:p>
          <a:p>
            <a:r>
              <a:rPr lang="en-US" sz="4000" b="1" dirty="0"/>
              <a:t>As I pray, I believe things will change; they will improve. </a:t>
            </a:r>
          </a:p>
          <a:p>
            <a:r>
              <a:rPr lang="en-US" sz="4000" b="1" dirty="0"/>
              <a:t>I walk by faith, not by sight, and faith finds a way.</a:t>
            </a:r>
          </a:p>
        </p:txBody>
      </p:sp>
    </p:spTree>
    <p:extLst>
      <p:ext uri="{BB962C8B-B14F-4D97-AF65-F5344CB8AC3E}">
        <p14:creationId xmlns:p14="http://schemas.microsoft.com/office/powerpoint/2010/main" val="3729277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1F29-7B82-EBF8-9B27-BA2CB1DE8F3A}"/>
              </a:ext>
            </a:extLst>
          </p:cNvPr>
          <p:cNvSpPr>
            <a:spLocks noGrp="1"/>
          </p:cNvSpPr>
          <p:nvPr>
            <p:ph type="title"/>
          </p:nvPr>
        </p:nvSpPr>
        <p:spPr>
          <a:xfrm>
            <a:off x="581192" y="702156"/>
            <a:ext cx="11029616" cy="794135"/>
          </a:xfrm>
        </p:spPr>
        <p:txBody>
          <a:bodyPr>
            <a:noAutofit/>
          </a:bodyPr>
          <a:lstStyle/>
          <a:p>
            <a:r>
              <a:rPr lang="en-US" sz="3200" b="1" dirty="0">
                <a:effectLst>
                  <a:outerShdw blurRad="38100" dist="38100" dir="2700000" algn="tl">
                    <a:srgbClr val="000000">
                      <a:alpha val="43137"/>
                    </a:srgbClr>
                  </a:outerShdw>
                </a:effectLst>
              </a:rPr>
              <a:t>THINK IT &amp; SAY IT</a:t>
            </a:r>
          </a:p>
        </p:txBody>
      </p:sp>
      <p:sp>
        <p:nvSpPr>
          <p:cNvPr id="3" name="Content Placeholder 2">
            <a:extLst>
              <a:ext uri="{FF2B5EF4-FFF2-40B4-BE49-F238E27FC236}">
                <a16:creationId xmlns:a16="http://schemas.microsoft.com/office/drawing/2014/main" id="{B32A97DE-A61C-0841-AB62-7F2B1F257CB6}"/>
              </a:ext>
            </a:extLst>
          </p:cNvPr>
          <p:cNvSpPr>
            <a:spLocks noGrp="1"/>
          </p:cNvSpPr>
          <p:nvPr>
            <p:ph idx="1"/>
          </p:nvPr>
        </p:nvSpPr>
        <p:spPr>
          <a:xfrm>
            <a:off x="581192" y="1496291"/>
            <a:ext cx="11029615" cy="5172364"/>
          </a:xfrm>
        </p:spPr>
        <p:txBody>
          <a:bodyPr>
            <a:normAutofit lnSpcReduction="10000"/>
          </a:bodyPr>
          <a:lstStyle/>
          <a:p>
            <a:r>
              <a:rPr lang="en-US" sz="4000" b="1" dirty="0"/>
              <a:t>I THINK AND BELIEVE THERE IS ALWAYS A WAY, even when it seems like there is none. And that way of thinking, opens the door. </a:t>
            </a:r>
          </a:p>
          <a:p>
            <a:r>
              <a:rPr lang="en-US" sz="4000" b="1" dirty="0"/>
              <a:t>Jesus is the Way when there is no way.</a:t>
            </a:r>
          </a:p>
          <a:p>
            <a:r>
              <a:rPr lang="en-US" sz="4000" b="1" dirty="0"/>
              <a:t>He is with me no matter what fire I’m in; and no matter what the situation. </a:t>
            </a:r>
          </a:p>
          <a:p>
            <a:r>
              <a:rPr lang="en-US" sz="4000" b="1" dirty="0"/>
              <a:t>I expect Him to make a way for me.</a:t>
            </a:r>
          </a:p>
        </p:txBody>
      </p:sp>
    </p:spTree>
    <p:extLst>
      <p:ext uri="{BB962C8B-B14F-4D97-AF65-F5344CB8AC3E}">
        <p14:creationId xmlns:p14="http://schemas.microsoft.com/office/powerpoint/2010/main" val="197499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1F29-7B82-EBF8-9B27-BA2CB1DE8F3A}"/>
              </a:ext>
            </a:extLst>
          </p:cNvPr>
          <p:cNvSpPr>
            <a:spLocks noGrp="1"/>
          </p:cNvSpPr>
          <p:nvPr>
            <p:ph type="title"/>
          </p:nvPr>
        </p:nvSpPr>
        <p:spPr>
          <a:xfrm>
            <a:off x="581192" y="702156"/>
            <a:ext cx="11029616" cy="794135"/>
          </a:xfrm>
        </p:spPr>
        <p:txBody>
          <a:bodyPr>
            <a:noAutofit/>
          </a:bodyPr>
          <a:lstStyle/>
          <a:p>
            <a:r>
              <a:rPr lang="en-US" sz="3200" b="1" dirty="0">
                <a:effectLst>
                  <a:outerShdw blurRad="38100" dist="38100" dir="2700000" algn="tl">
                    <a:srgbClr val="000000">
                      <a:alpha val="43137"/>
                    </a:srgbClr>
                  </a:outerShdw>
                </a:effectLst>
              </a:rPr>
              <a:t>THINK IT &amp; SAY IT</a:t>
            </a:r>
          </a:p>
        </p:txBody>
      </p:sp>
      <p:sp>
        <p:nvSpPr>
          <p:cNvPr id="3" name="Content Placeholder 2">
            <a:extLst>
              <a:ext uri="{FF2B5EF4-FFF2-40B4-BE49-F238E27FC236}">
                <a16:creationId xmlns:a16="http://schemas.microsoft.com/office/drawing/2014/main" id="{B32A97DE-A61C-0841-AB62-7F2B1F257CB6}"/>
              </a:ext>
            </a:extLst>
          </p:cNvPr>
          <p:cNvSpPr>
            <a:spLocks noGrp="1"/>
          </p:cNvSpPr>
          <p:nvPr>
            <p:ph idx="1"/>
          </p:nvPr>
        </p:nvSpPr>
        <p:spPr>
          <a:xfrm>
            <a:off x="581192" y="1496291"/>
            <a:ext cx="11029615" cy="5172364"/>
          </a:xfrm>
        </p:spPr>
        <p:txBody>
          <a:bodyPr>
            <a:normAutofit/>
          </a:bodyPr>
          <a:lstStyle/>
          <a:p>
            <a:r>
              <a:rPr lang="en-US" sz="4000" b="1" dirty="0"/>
              <a:t>When I feel stuck, I will think about one step I can take that will move me toward healing, toward blessing, and toward God’s will for my life.</a:t>
            </a:r>
          </a:p>
        </p:txBody>
      </p:sp>
    </p:spTree>
    <p:extLst>
      <p:ext uri="{BB962C8B-B14F-4D97-AF65-F5344CB8AC3E}">
        <p14:creationId xmlns:p14="http://schemas.microsoft.com/office/powerpoint/2010/main" val="3594750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1F29-7B82-EBF8-9B27-BA2CB1DE8F3A}"/>
              </a:ext>
            </a:extLst>
          </p:cNvPr>
          <p:cNvSpPr>
            <a:spLocks noGrp="1"/>
          </p:cNvSpPr>
          <p:nvPr>
            <p:ph type="title"/>
          </p:nvPr>
        </p:nvSpPr>
        <p:spPr>
          <a:xfrm>
            <a:off x="581192" y="702156"/>
            <a:ext cx="11029616" cy="794135"/>
          </a:xfrm>
        </p:spPr>
        <p:txBody>
          <a:bodyPr>
            <a:noAutofit/>
          </a:bodyPr>
          <a:lstStyle/>
          <a:p>
            <a:r>
              <a:rPr lang="en-US" sz="3200" b="1" dirty="0">
                <a:effectLst>
                  <a:outerShdw blurRad="38100" dist="38100" dir="2700000" algn="tl">
                    <a:srgbClr val="000000">
                      <a:alpha val="43137"/>
                    </a:srgbClr>
                  </a:outerShdw>
                </a:effectLst>
              </a:rPr>
              <a:t>Let us Pray</a:t>
            </a:r>
          </a:p>
        </p:txBody>
      </p:sp>
      <p:sp>
        <p:nvSpPr>
          <p:cNvPr id="3" name="Content Placeholder 2">
            <a:extLst>
              <a:ext uri="{FF2B5EF4-FFF2-40B4-BE49-F238E27FC236}">
                <a16:creationId xmlns:a16="http://schemas.microsoft.com/office/drawing/2014/main" id="{B32A97DE-A61C-0841-AB62-7F2B1F257CB6}"/>
              </a:ext>
            </a:extLst>
          </p:cNvPr>
          <p:cNvSpPr>
            <a:spLocks noGrp="1"/>
          </p:cNvSpPr>
          <p:nvPr>
            <p:ph idx="1"/>
          </p:nvPr>
        </p:nvSpPr>
        <p:spPr>
          <a:xfrm>
            <a:off x="581192" y="1496291"/>
            <a:ext cx="11029615" cy="5172364"/>
          </a:xfrm>
        </p:spPr>
        <p:txBody>
          <a:bodyPr>
            <a:normAutofit/>
          </a:bodyPr>
          <a:lstStyle/>
          <a:p>
            <a:endParaRPr lang="en-US" sz="4000" b="1" dirty="0"/>
          </a:p>
        </p:txBody>
      </p:sp>
    </p:spTree>
    <p:extLst>
      <p:ext uri="{BB962C8B-B14F-4D97-AF65-F5344CB8AC3E}">
        <p14:creationId xmlns:p14="http://schemas.microsoft.com/office/powerpoint/2010/main" val="4275620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50EC9-7E7D-4648-AC38-2A7BCBFB2EF6}"/>
              </a:ext>
            </a:extLst>
          </p:cNvPr>
          <p:cNvSpPr>
            <a:spLocks noGrp="1"/>
          </p:cNvSpPr>
          <p:nvPr>
            <p:ph type="title"/>
          </p:nvPr>
        </p:nvSpPr>
        <p:spPr/>
        <p:txBody>
          <a:bodyPr>
            <a:normAutofit/>
          </a:bodyPr>
          <a:lstStyle/>
          <a:p>
            <a:r>
              <a:rPr lang="en-US" sz="4000" b="1" dirty="0">
                <a:solidFill>
                  <a:schemeClr val="tx1">
                    <a:lumMod val="85000"/>
                    <a:lumOff val="15000"/>
                  </a:schemeClr>
                </a:solidFill>
                <a:effectLst>
                  <a:outerShdw blurRad="38100" dist="38100" dir="2700000" algn="tl">
                    <a:srgbClr val="000000">
                      <a:alpha val="43137"/>
                    </a:srgbClr>
                  </a:outerShdw>
                </a:effectLst>
              </a:rPr>
              <a:t>Introduction</a:t>
            </a:r>
          </a:p>
        </p:txBody>
      </p:sp>
      <p:sp>
        <p:nvSpPr>
          <p:cNvPr id="3" name="Content Placeholder 2">
            <a:extLst>
              <a:ext uri="{FF2B5EF4-FFF2-40B4-BE49-F238E27FC236}">
                <a16:creationId xmlns:a16="http://schemas.microsoft.com/office/drawing/2014/main" id="{C2AC0997-880C-4BDE-3009-1F88F1F45949}"/>
              </a:ext>
            </a:extLst>
          </p:cNvPr>
          <p:cNvSpPr>
            <a:spLocks noGrp="1"/>
          </p:cNvSpPr>
          <p:nvPr>
            <p:ph idx="1"/>
          </p:nvPr>
        </p:nvSpPr>
        <p:spPr/>
        <p:txBody>
          <a:bodyPr>
            <a:normAutofit/>
          </a:bodyPr>
          <a:lstStyle/>
          <a:p>
            <a:r>
              <a:rPr lang="en-US" sz="4000" b="1" dirty="0"/>
              <a:t>Good morning! </a:t>
            </a:r>
          </a:p>
          <a:p>
            <a:r>
              <a:rPr lang="en-US" sz="4000" b="1" dirty="0"/>
              <a:t>I am hearing amazing testimonies from people about what is happening in their lives through our FAST FROM WRONG THINKING!</a:t>
            </a:r>
          </a:p>
        </p:txBody>
      </p:sp>
    </p:spTree>
    <p:extLst>
      <p:ext uri="{BB962C8B-B14F-4D97-AF65-F5344CB8AC3E}">
        <p14:creationId xmlns:p14="http://schemas.microsoft.com/office/powerpoint/2010/main" val="3897948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1F29-7B82-EBF8-9B27-BA2CB1DE8F3A}"/>
              </a:ext>
            </a:extLst>
          </p:cNvPr>
          <p:cNvSpPr>
            <a:spLocks noGrp="1"/>
          </p:cNvSpPr>
          <p:nvPr>
            <p:ph type="title"/>
          </p:nvPr>
        </p:nvSpPr>
        <p:spPr>
          <a:xfrm>
            <a:off x="581192" y="702156"/>
            <a:ext cx="11029616" cy="932680"/>
          </a:xfrm>
        </p:spPr>
        <p:txBody>
          <a:bodyPr>
            <a:normAutofit/>
          </a:bodyPr>
          <a:lstStyle/>
          <a:p>
            <a:r>
              <a:rPr lang="en-US" sz="4000" b="1" dirty="0">
                <a:effectLst>
                  <a:outerShdw blurRad="38100" dist="38100" dir="2700000" algn="tl">
                    <a:srgbClr val="000000">
                      <a:alpha val="43137"/>
                    </a:srgbClr>
                  </a:outerShdw>
                </a:effectLst>
              </a:rPr>
              <a:t>Testimonies</a:t>
            </a:r>
          </a:p>
        </p:txBody>
      </p:sp>
      <p:sp>
        <p:nvSpPr>
          <p:cNvPr id="3" name="Content Placeholder 2">
            <a:extLst>
              <a:ext uri="{FF2B5EF4-FFF2-40B4-BE49-F238E27FC236}">
                <a16:creationId xmlns:a16="http://schemas.microsoft.com/office/drawing/2014/main" id="{B32A97DE-A61C-0841-AB62-7F2B1F257CB6}"/>
              </a:ext>
            </a:extLst>
          </p:cNvPr>
          <p:cNvSpPr>
            <a:spLocks noGrp="1"/>
          </p:cNvSpPr>
          <p:nvPr>
            <p:ph idx="1"/>
          </p:nvPr>
        </p:nvSpPr>
        <p:spPr>
          <a:xfrm>
            <a:off x="581192" y="1634837"/>
            <a:ext cx="11029615" cy="4701308"/>
          </a:xfrm>
        </p:spPr>
        <p:txBody>
          <a:bodyPr>
            <a:normAutofit lnSpcReduction="10000"/>
          </a:bodyPr>
          <a:lstStyle/>
          <a:p>
            <a:r>
              <a:rPr lang="en-US" sz="2800" b="1" dirty="0"/>
              <a:t>I have heard people say they HAVE MORE ENERGY; they are FREE FROM DEPRESSION; their MARRIAGE IS BETTER THAN EVER. </a:t>
            </a:r>
          </a:p>
          <a:p>
            <a:r>
              <a:rPr lang="en-US" sz="2800" b="1" dirty="0"/>
              <a:t>I had one lady tell me yesterday that she has lost 10 pounds in the last couple of weeks, simply by changing the way she thinks. </a:t>
            </a:r>
          </a:p>
          <a:p>
            <a:r>
              <a:rPr lang="en-US" sz="2800" b="1" dirty="0"/>
              <a:t>She said she literally hasn’t been as hungry. Why? Because the Bible says, “man does not live on bread alone but on every Word that proceeds from the mouth of God.” </a:t>
            </a:r>
          </a:p>
          <a:p>
            <a:r>
              <a:rPr lang="en-US" sz="2800" b="1" dirty="0"/>
              <a:t>When you replace wrong thinking with right thinking, it changes you FROM THE INSIDE OUT.</a:t>
            </a:r>
          </a:p>
        </p:txBody>
      </p:sp>
    </p:spTree>
    <p:extLst>
      <p:ext uri="{BB962C8B-B14F-4D97-AF65-F5344CB8AC3E}">
        <p14:creationId xmlns:p14="http://schemas.microsoft.com/office/powerpoint/2010/main" val="860438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1F29-7B82-EBF8-9B27-BA2CB1DE8F3A}"/>
              </a:ext>
            </a:extLst>
          </p:cNvPr>
          <p:cNvSpPr>
            <a:spLocks noGrp="1"/>
          </p:cNvSpPr>
          <p:nvPr>
            <p:ph type="title"/>
          </p:nvPr>
        </p:nvSpPr>
        <p:spPr/>
        <p:txBody>
          <a:bodyPr>
            <a:normAutofit/>
          </a:bodyPr>
          <a:lstStyle/>
          <a:p>
            <a:r>
              <a:rPr lang="en-US" sz="4000" b="1" dirty="0">
                <a:effectLst>
                  <a:outerShdw blurRad="38100" dist="38100" dir="2700000" algn="tl">
                    <a:srgbClr val="000000">
                      <a:alpha val="43137"/>
                    </a:srgbClr>
                  </a:outerShdw>
                </a:effectLst>
              </a:rPr>
              <a:t>Your testimony is next!!!!</a:t>
            </a:r>
          </a:p>
        </p:txBody>
      </p:sp>
      <p:sp>
        <p:nvSpPr>
          <p:cNvPr id="3" name="Content Placeholder 2">
            <a:extLst>
              <a:ext uri="{FF2B5EF4-FFF2-40B4-BE49-F238E27FC236}">
                <a16:creationId xmlns:a16="http://schemas.microsoft.com/office/drawing/2014/main" id="{B32A97DE-A61C-0841-AB62-7F2B1F257CB6}"/>
              </a:ext>
            </a:extLst>
          </p:cNvPr>
          <p:cNvSpPr>
            <a:spLocks noGrp="1"/>
          </p:cNvSpPr>
          <p:nvPr>
            <p:ph idx="1"/>
          </p:nvPr>
        </p:nvSpPr>
        <p:spPr>
          <a:xfrm>
            <a:off x="581192" y="2031999"/>
            <a:ext cx="11029615" cy="4304145"/>
          </a:xfrm>
        </p:spPr>
        <p:txBody>
          <a:bodyPr>
            <a:normAutofit fontScale="92500" lnSpcReduction="10000"/>
          </a:bodyPr>
          <a:lstStyle/>
          <a:p>
            <a:r>
              <a:rPr lang="en-US" sz="4000" b="1" dirty="0"/>
              <a:t>We’ve all thought that at times. </a:t>
            </a:r>
          </a:p>
          <a:p>
            <a:r>
              <a:rPr lang="en-US" sz="4000" b="1" dirty="0"/>
              <a:t>Sometimes we feel we’ve blown it, or we’re at the end of our rope. </a:t>
            </a:r>
          </a:p>
          <a:p>
            <a:r>
              <a:rPr lang="en-US" sz="4000" b="1" dirty="0"/>
              <a:t>There’s nothing we can do, </a:t>
            </a:r>
            <a:r>
              <a:rPr lang="en-US" sz="4000" b="1" u="sng" dirty="0">
                <a:solidFill>
                  <a:srgbClr val="FF0000"/>
                </a:solidFill>
              </a:rPr>
              <a:t>but it’s a lie</a:t>
            </a:r>
            <a:r>
              <a:rPr lang="en-US" sz="4000" b="1" dirty="0"/>
              <a:t>. </a:t>
            </a:r>
          </a:p>
          <a:p>
            <a:r>
              <a:rPr lang="en-US" sz="4000" b="1" dirty="0"/>
              <a:t>There’s always something that we can do. There’s always a way.</a:t>
            </a:r>
          </a:p>
        </p:txBody>
      </p:sp>
    </p:spTree>
    <p:extLst>
      <p:ext uri="{BB962C8B-B14F-4D97-AF65-F5344CB8AC3E}">
        <p14:creationId xmlns:p14="http://schemas.microsoft.com/office/powerpoint/2010/main" val="1668214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1F29-7B82-EBF8-9B27-BA2CB1DE8F3A}"/>
              </a:ext>
            </a:extLst>
          </p:cNvPr>
          <p:cNvSpPr>
            <a:spLocks noGrp="1"/>
          </p:cNvSpPr>
          <p:nvPr>
            <p:ph type="title"/>
          </p:nvPr>
        </p:nvSpPr>
        <p:spPr/>
        <p:txBody>
          <a:bodyPr>
            <a:normAutofit/>
          </a:bodyPr>
          <a:lstStyle/>
          <a:p>
            <a:r>
              <a:rPr lang="en-US" sz="4000" b="1" dirty="0">
                <a:effectLst>
                  <a:outerShdw blurRad="38100" dist="38100" dir="2700000" algn="tl">
                    <a:srgbClr val="000000">
                      <a:alpha val="43137"/>
                    </a:srgbClr>
                  </a:outerShdw>
                </a:effectLst>
              </a:rPr>
              <a:t>Your testimony is next!!!!</a:t>
            </a:r>
          </a:p>
        </p:txBody>
      </p:sp>
      <p:sp>
        <p:nvSpPr>
          <p:cNvPr id="3" name="Content Placeholder 2">
            <a:extLst>
              <a:ext uri="{FF2B5EF4-FFF2-40B4-BE49-F238E27FC236}">
                <a16:creationId xmlns:a16="http://schemas.microsoft.com/office/drawing/2014/main" id="{B32A97DE-A61C-0841-AB62-7F2B1F257CB6}"/>
              </a:ext>
            </a:extLst>
          </p:cNvPr>
          <p:cNvSpPr>
            <a:spLocks noGrp="1"/>
          </p:cNvSpPr>
          <p:nvPr>
            <p:ph idx="1"/>
          </p:nvPr>
        </p:nvSpPr>
        <p:spPr>
          <a:xfrm>
            <a:off x="581192" y="2031999"/>
            <a:ext cx="11029615" cy="4304145"/>
          </a:xfrm>
        </p:spPr>
        <p:txBody>
          <a:bodyPr>
            <a:normAutofit lnSpcReduction="10000"/>
          </a:bodyPr>
          <a:lstStyle/>
          <a:p>
            <a:r>
              <a:rPr lang="en-US" sz="4000" b="1" dirty="0"/>
              <a:t>Friends, the devil would love for you to believe there’s nothing you can do about your situation.</a:t>
            </a:r>
          </a:p>
          <a:p>
            <a:r>
              <a:rPr lang="en-US" sz="4000" b="1" dirty="0"/>
              <a:t> He wants you stuck! He wants you immobilized. He wants you defeated. </a:t>
            </a:r>
          </a:p>
          <a:p>
            <a:r>
              <a:rPr lang="en-US" sz="4000" b="1" dirty="0"/>
              <a:t>And he achieves that by getting us to believe this lie.</a:t>
            </a:r>
          </a:p>
        </p:txBody>
      </p:sp>
    </p:spTree>
    <p:extLst>
      <p:ext uri="{BB962C8B-B14F-4D97-AF65-F5344CB8AC3E}">
        <p14:creationId xmlns:p14="http://schemas.microsoft.com/office/powerpoint/2010/main" val="438073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1F29-7B82-EBF8-9B27-BA2CB1DE8F3A}"/>
              </a:ext>
            </a:extLst>
          </p:cNvPr>
          <p:cNvSpPr>
            <a:spLocks noGrp="1"/>
          </p:cNvSpPr>
          <p:nvPr>
            <p:ph type="title"/>
          </p:nvPr>
        </p:nvSpPr>
        <p:spPr/>
        <p:txBody>
          <a:bodyPr>
            <a:normAutofit/>
          </a:bodyPr>
          <a:lstStyle/>
          <a:p>
            <a:r>
              <a:rPr lang="en-US" sz="4000" b="1" dirty="0">
                <a:effectLst>
                  <a:outerShdw blurRad="38100" dist="38100" dir="2700000" algn="tl">
                    <a:srgbClr val="000000">
                      <a:alpha val="43137"/>
                    </a:srgbClr>
                  </a:outerShdw>
                </a:effectLst>
              </a:rPr>
              <a:t>Your testimony is next!!!!</a:t>
            </a:r>
          </a:p>
        </p:txBody>
      </p:sp>
      <p:sp>
        <p:nvSpPr>
          <p:cNvPr id="3" name="Content Placeholder 2">
            <a:extLst>
              <a:ext uri="{FF2B5EF4-FFF2-40B4-BE49-F238E27FC236}">
                <a16:creationId xmlns:a16="http://schemas.microsoft.com/office/drawing/2014/main" id="{B32A97DE-A61C-0841-AB62-7F2B1F257CB6}"/>
              </a:ext>
            </a:extLst>
          </p:cNvPr>
          <p:cNvSpPr>
            <a:spLocks noGrp="1"/>
          </p:cNvSpPr>
          <p:nvPr>
            <p:ph idx="1"/>
          </p:nvPr>
        </p:nvSpPr>
        <p:spPr>
          <a:xfrm>
            <a:off x="581192" y="2031999"/>
            <a:ext cx="11029615" cy="4304145"/>
          </a:xfrm>
        </p:spPr>
        <p:txBody>
          <a:bodyPr>
            <a:normAutofit lnSpcReduction="10000"/>
          </a:bodyPr>
          <a:lstStyle/>
          <a:p>
            <a:r>
              <a:rPr lang="en-US" sz="4000" b="1" dirty="0"/>
              <a:t>This way of thinking keeps you from being decisive and taking action. </a:t>
            </a:r>
          </a:p>
          <a:p>
            <a:r>
              <a:rPr lang="en-US" sz="4000" b="1" dirty="0"/>
              <a:t>Action produces results. </a:t>
            </a:r>
          </a:p>
          <a:p>
            <a:r>
              <a:rPr lang="en-US" sz="4000" b="1" u="sng" dirty="0"/>
              <a:t>But the thought</a:t>
            </a:r>
            <a:r>
              <a:rPr lang="en-US" sz="4000" b="1" dirty="0"/>
              <a:t> that you can’t do anything about your situation or you don’t know what to do about it, STOPS ACTION.</a:t>
            </a:r>
          </a:p>
        </p:txBody>
      </p:sp>
    </p:spTree>
    <p:extLst>
      <p:ext uri="{BB962C8B-B14F-4D97-AF65-F5344CB8AC3E}">
        <p14:creationId xmlns:p14="http://schemas.microsoft.com/office/powerpoint/2010/main" val="18738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1F29-7B82-EBF8-9B27-BA2CB1DE8F3A}"/>
              </a:ext>
            </a:extLst>
          </p:cNvPr>
          <p:cNvSpPr>
            <a:spLocks noGrp="1"/>
          </p:cNvSpPr>
          <p:nvPr>
            <p:ph type="title"/>
          </p:nvPr>
        </p:nvSpPr>
        <p:spPr/>
        <p:txBody>
          <a:bodyPr>
            <a:normAutofit/>
          </a:bodyPr>
          <a:lstStyle/>
          <a:p>
            <a:r>
              <a:rPr lang="en-US" sz="4000" b="1" dirty="0">
                <a:effectLst>
                  <a:outerShdw blurRad="38100" dist="38100" dir="2700000" algn="tl">
                    <a:srgbClr val="000000">
                      <a:alpha val="43137"/>
                    </a:srgbClr>
                  </a:outerShdw>
                </a:effectLst>
              </a:rPr>
              <a:t>Your testimony is next!!!!</a:t>
            </a:r>
          </a:p>
        </p:txBody>
      </p:sp>
      <p:sp>
        <p:nvSpPr>
          <p:cNvPr id="3" name="Content Placeholder 2">
            <a:extLst>
              <a:ext uri="{FF2B5EF4-FFF2-40B4-BE49-F238E27FC236}">
                <a16:creationId xmlns:a16="http://schemas.microsoft.com/office/drawing/2014/main" id="{B32A97DE-A61C-0841-AB62-7F2B1F257CB6}"/>
              </a:ext>
            </a:extLst>
          </p:cNvPr>
          <p:cNvSpPr>
            <a:spLocks noGrp="1"/>
          </p:cNvSpPr>
          <p:nvPr>
            <p:ph idx="1"/>
          </p:nvPr>
        </p:nvSpPr>
        <p:spPr>
          <a:xfrm>
            <a:off x="581192" y="2031999"/>
            <a:ext cx="11029615" cy="4304145"/>
          </a:xfrm>
        </p:spPr>
        <p:txBody>
          <a:bodyPr>
            <a:normAutofit fontScale="92500" lnSpcReduction="20000"/>
          </a:bodyPr>
          <a:lstStyle/>
          <a:p>
            <a:r>
              <a:rPr lang="en-US" sz="4000" b="1" dirty="0"/>
              <a:t>This way of thinking keeps you from being decisive and taking action. </a:t>
            </a:r>
          </a:p>
          <a:p>
            <a:r>
              <a:rPr lang="en-US" sz="4000" b="1" dirty="0"/>
              <a:t>Action produces results. </a:t>
            </a:r>
          </a:p>
          <a:p>
            <a:r>
              <a:rPr lang="en-US" sz="4000" b="1" u="sng" dirty="0"/>
              <a:t>But the thought</a:t>
            </a:r>
            <a:r>
              <a:rPr lang="en-US" sz="4000" b="1" dirty="0"/>
              <a:t> that you can’t do anything about your situation or you don’t know what to do about it, STOPS ACTION.</a:t>
            </a:r>
          </a:p>
          <a:p>
            <a:r>
              <a:rPr lang="en-US" sz="4000" dirty="0"/>
              <a:t>Let’s change that today!</a:t>
            </a:r>
            <a:endParaRPr lang="en-US" sz="4000" b="1" dirty="0"/>
          </a:p>
        </p:txBody>
      </p:sp>
    </p:spTree>
    <p:extLst>
      <p:ext uri="{BB962C8B-B14F-4D97-AF65-F5344CB8AC3E}">
        <p14:creationId xmlns:p14="http://schemas.microsoft.com/office/powerpoint/2010/main" val="3792107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1F29-7B82-EBF8-9B27-BA2CB1DE8F3A}"/>
              </a:ext>
            </a:extLst>
          </p:cNvPr>
          <p:cNvSpPr>
            <a:spLocks noGrp="1"/>
          </p:cNvSpPr>
          <p:nvPr>
            <p:ph type="title"/>
          </p:nvPr>
        </p:nvSpPr>
        <p:spPr/>
        <p:txBody>
          <a:bodyPr>
            <a:normAutofit fontScale="90000"/>
          </a:bodyPr>
          <a:lstStyle/>
          <a:p>
            <a:r>
              <a:rPr lang="en-US" sz="4000" b="1" dirty="0">
                <a:effectLst>
                  <a:outerShdw blurRad="38100" dist="38100" dir="2700000" algn="tl">
                    <a:srgbClr val="000000">
                      <a:alpha val="43137"/>
                    </a:srgbClr>
                  </a:outerShdw>
                </a:effectLst>
              </a:rPr>
              <a:t>1. Believe in the ministry of the Holy Spirit in your everyday life. </a:t>
            </a:r>
          </a:p>
        </p:txBody>
      </p:sp>
      <p:sp>
        <p:nvSpPr>
          <p:cNvPr id="3" name="Content Placeholder 2">
            <a:extLst>
              <a:ext uri="{FF2B5EF4-FFF2-40B4-BE49-F238E27FC236}">
                <a16:creationId xmlns:a16="http://schemas.microsoft.com/office/drawing/2014/main" id="{B32A97DE-A61C-0841-AB62-7F2B1F257CB6}"/>
              </a:ext>
            </a:extLst>
          </p:cNvPr>
          <p:cNvSpPr>
            <a:spLocks noGrp="1"/>
          </p:cNvSpPr>
          <p:nvPr>
            <p:ph idx="1"/>
          </p:nvPr>
        </p:nvSpPr>
        <p:spPr>
          <a:xfrm>
            <a:off x="581192" y="2031999"/>
            <a:ext cx="11029615" cy="4304145"/>
          </a:xfrm>
        </p:spPr>
        <p:txBody>
          <a:bodyPr>
            <a:normAutofit/>
          </a:bodyPr>
          <a:lstStyle/>
          <a:p>
            <a:r>
              <a:rPr lang="en-US" sz="4000" b="1" dirty="0"/>
              <a:t>Romans 8:26 says, “We don’t always know how to pray as we should, but the Spirit intercedes for us…” </a:t>
            </a:r>
          </a:p>
          <a:p>
            <a:r>
              <a:rPr lang="en-US" sz="4000" b="1" dirty="0"/>
              <a:t>No matter what your situation is, the Holy Spirit knows how to bring about God’s will for your life, as you pray and worship Him.</a:t>
            </a:r>
          </a:p>
        </p:txBody>
      </p:sp>
    </p:spTree>
    <p:extLst>
      <p:ext uri="{BB962C8B-B14F-4D97-AF65-F5344CB8AC3E}">
        <p14:creationId xmlns:p14="http://schemas.microsoft.com/office/powerpoint/2010/main" val="487446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1F29-7B82-EBF8-9B27-BA2CB1DE8F3A}"/>
              </a:ext>
            </a:extLst>
          </p:cNvPr>
          <p:cNvSpPr>
            <a:spLocks noGrp="1"/>
          </p:cNvSpPr>
          <p:nvPr>
            <p:ph type="title"/>
          </p:nvPr>
        </p:nvSpPr>
        <p:spPr/>
        <p:txBody>
          <a:bodyPr>
            <a:normAutofit fontScale="90000"/>
          </a:bodyPr>
          <a:lstStyle/>
          <a:p>
            <a:r>
              <a:rPr lang="en-US" sz="4000" b="1" dirty="0">
                <a:effectLst>
                  <a:outerShdw blurRad="38100" dist="38100" dir="2700000" algn="tl">
                    <a:srgbClr val="000000">
                      <a:alpha val="43137"/>
                    </a:srgbClr>
                  </a:outerShdw>
                </a:effectLst>
              </a:rPr>
              <a:t>2. Think this thought today: PRAYER CHANGES THINGS.</a:t>
            </a:r>
          </a:p>
        </p:txBody>
      </p:sp>
      <p:sp>
        <p:nvSpPr>
          <p:cNvPr id="3" name="Content Placeholder 2">
            <a:extLst>
              <a:ext uri="{FF2B5EF4-FFF2-40B4-BE49-F238E27FC236}">
                <a16:creationId xmlns:a16="http://schemas.microsoft.com/office/drawing/2014/main" id="{B32A97DE-A61C-0841-AB62-7F2B1F257CB6}"/>
              </a:ext>
            </a:extLst>
          </p:cNvPr>
          <p:cNvSpPr>
            <a:spLocks noGrp="1"/>
          </p:cNvSpPr>
          <p:nvPr>
            <p:ph idx="1"/>
          </p:nvPr>
        </p:nvSpPr>
        <p:spPr>
          <a:xfrm>
            <a:off x="581192" y="2031999"/>
            <a:ext cx="11029615" cy="4304145"/>
          </a:xfrm>
        </p:spPr>
        <p:txBody>
          <a:bodyPr>
            <a:normAutofit fontScale="92500" lnSpcReduction="20000"/>
          </a:bodyPr>
          <a:lstStyle/>
          <a:p>
            <a:r>
              <a:rPr lang="en-US" sz="4000" b="1" dirty="0"/>
              <a:t>There’s nothing you can’t impact with prayer. PRAYER gets you unstuck. It gets you moving again toward victory. </a:t>
            </a:r>
          </a:p>
          <a:p>
            <a:r>
              <a:rPr lang="en-US" sz="4000" b="1" dirty="0"/>
              <a:t>Never see prayer as something that is weak. It is powerful. </a:t>
            </a:r>
          </a:p>
          <a:p>
            <a:r>
              <a:rPr lang="en-US" sz="4000" b="1" dirty="0"/>
              <a:t>“And all things, whatsoever you shall ASK in prayer, believing, you SHALL RECEIVE.” (Matthew 21:22)</a:t>
            </a:r>
          </a:p>
        </p:txBody>
      </p:sp>
    </p:spTree>
    <p:extLst>
      <p:ext uri="{BB962C8B-B14F-4D97-AF65-F5344CB8AC3E}">
        <p14:creationId xmlns:p14="http://schemas.microsoft.com/office/powerpoint/2010/main" val="1913903250"/>
      </p:ext>
    </p:extLst>
  </p:cSld>
  <p:clrMapOvr>
    <a:masterClrMapping/>
  </p:clrMapOvr>
</p:sld>
</file>

<file path=ppt/theme/theme1.xml><?xml version="1.0" encoding="utf-8"?>
<a:theme xmlns:a="http://schemas.openxmlformats.org/drawingml/2006/main" name="DividendVTI">
  <a:themeElements>
    <a:clrScheme name="Aspect">
      <a:dk1>
        <a:sysClr val="windowText" lastClr="000000"/>
      </a:dk1>
      <a:lt1>
        <a:sysClr val="window" lastClr="FFFFFF"/>
      </a:lt1>
      <a:dk2>
        <a:srgbClr val="585753"/>
      </a:dk2>
      <a:lt2>
        <a:srgbClr val="EBDDC3"/>
      </a:lt2>
      <a:accent1>
        <a:srgbClr val="71B9E4"/>
      </a:accent1>
      <a:accent2>
        <a:srgbClr val="E25D3C"/>
      </a:accent2>
      <a:accent3>
        <a:srgbClr val="BDB59D"/>
      </a:accent3>
      <a:accent4>
        <a:srgbClr val="A5AB81"/>
      </a:accent4>
      <a:accent5>
        <a:srgbClr val="7BA79D"/>
      </a:accent5>
      <a:accent6>
        <a:srgbClr val="968C8C"/>
      </a:accent6>
      <a:hlink>
        <a:srgbClr val="F7B615"/>
      </a:hlink>
      <a:folHlink>
        <a:srgbClr val="704404"/>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Override1.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2.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455B2D-BAB7-438A-85DA-0266A24CB79F}">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D8C6403A-684A-431F-8F36-A24C99E28661}">
  <ds:schemaRefs>
    <ds:schemaRef ds:uri="http://schemas.microsoft.com/sharepoint/v3/contenttype/forms"/>
  </ds:schemaRefs>
</ds:datastoreItem>
</file>

<file path=customXml/itemProps3.xml><?xml version="1.0" encoding="utf-8"?>
<ds:datastoreItem xmlns:ds="http://schemas.openxmlformats.org/officeDocument/2006/customXml" ds:itemID="{CDF95FD5-1F25-4FA5-84C8-2AB1AFB896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{1A40A237-052C-480A-AE87-68CAD721FD6A}tf11964407_win32</Template>
  <TotalTime>43</TotalTime>
  <Words>1021</Words>
  <Application>Microsoft Office PowerPoint</Application>
  <PresentationFormat>Widescreen</PresentationFormat>
  <Paragraphs>64</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Franklin Gothic Book</vt:lpstr>
      <vt:lpstr>Franklin Gothic Demi</vt:lpstr>
      <vt:lpstr>Gill Sans MT</vt:lpstr>
      <vt:lpstr>Wingdings 2</vt:lpstr>
      <vt:lpstr>DividendVTI</vt:lpstr>
      <vt:lpstr>Rewiring your thinking: Today’s Message :  “I’m Stuck”</vt:lpstr>
      <vt:lpstr>Introduction</vt:lpstr>
      <vt:lpstr>Testimonies</vt:lpstr>
      <vt:lpstr>Your testimony is next!!!!</vt:lpstr>
      <vt:lpstr>Your testimony is next!!!!</vt:lpstr>
      <vt:lpstr>Your testimony is next!!!!</vt:lpstr>
      <vt:lpstr>Your testimony is next!!!!</vt:lpstr>
      <vt:lpstr>1. Believe in the ministry of the Holy Spirit in your everyday life. </vt:lpstr>
      <vt:lpstr>2. Think this thought today: PRAYER CHANGES THINGS.</vt:lpstr>
      <vt:lpstr>3. Believe that FAITH FINDS A WAY. </vt:lpstr>
      <vt:lpstr>4. Remember, Jesus is the 4th man in the fire.</vt:lpstr>
      <vt:lpstr>5. Stop thinking you have to figure it all out right away.</vt:lpstr>
      <vt:lpstr>THINK IT &amp; SAY IT</vt:lpstr>
      <vt:lpstr>THINK IT &amp; SAY IT</vt:lpstr>
      <vt:lpstr>THINK IT &amp; SAY IT</vt:lpstr>
      <vt:lpstr>Let us Pray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Rewiring your thinking: Today’s Message :  “I’m Stuck”</dc:title>
  <dc:creator>Ronald Powell</dc:creator>
  <cp:lastModifiedBy>Ronald Powell</cp:lastModifiedBy>
  <cp:revision>1</cp:revision>
  <dcterms:created xsi:type="dcterms:W3CDTF">2022-05-31T21:12:03Z</dcterms:created>
  <dcterms:modified xsi:type="dcterms:W3CDTF">2022-05-31T21:55:10Z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