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82" r:id="rId5"/>
    <p:sldId id="283" r:id="rId6"/>
    <p:sldId id="285" r:id="rId7"/>
    <p:sldId id="286" r:id="rId8"/>
    <p:sldId id="288" r:id="rId9"/>
    <p:sldId id="284" r:id="rId10"/>
    <p:sldId id="289" r:id="rId11"/>
    <p:sldId id="290" r:id="rId12"/>
    <p:sldId id="291" r:id="rId13"/>
    <p:sldId id="292" r:id="rId14"/>
    <p:sldId id="293" r:id="rId15"/>
    <p:sldId id="294" r:id="rId16"/>
    <p:sldId id="296" r:id="rId17"/>
    <p:sldId id="295" r:id="rId18"/>
    <p:sldId id="28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1" autoAdjust="0"/>
    <p:restoredTop sz="94619" autoAdjust="0"/>
  </p:normalViewPr>
  <p:slideViewPr>
    <p:cSldViewPr snapToGrid="0">
      <p:cViewPr varScale="1">
        <p:scale>
          <a:sx n="93" d="100"/>
          <a:sy n="93" d="100"/>
        </p:scale>
        <p:origin x="11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3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97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8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1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9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7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14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1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14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789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Mark%2011.2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Eph%204.2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FC5398-C628-478A-822A-BE6CBC515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9235" y="863695"/>
            <a:ext cx="3511233" cy="3779995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Today’s thought: </a:t>
            </a:r>
            <a:r>
              <a:rPr lang="en-US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Forgiveness is not that big of a deal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30D41-D3A4-4CFC-91DC-62E6A5AE5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9713" y="4739780"/>
            <a:ext cx="5953124" cy="1147054"/>
          </a:xfrm>
        </p:spPr>
        <p:txBody>
          <a:bodyPr anchor="t">
            <a:norm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Bishop Ronald K. Powell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9235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9592FA-9450-60EB-D7EB-4D212A2CD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12" y="1309940"/>
            <a:ext cx="595312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873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Forgiveness is A big of a deal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7785"/>
            <a:ext cx="11029615" cy="435756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6.      YOU HAVE THE POWER TO FORGIVE. God gave us the Holy Spirit, so that we could forgive as He did. In </a:t>
            </a:r>
            <a:r>
              <a:rPr lang="en-US" sz="32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20:22-23 </a:t>
            </a:r>
            <a:r>
              <a:rPr lang="en-US" sz="3200" dirty="0">
                <a:solidFill>
                  <a:schemeClr val="bg1"/>
                </a:solidFill>
              </a:rPr>
              <a:t>it says, “He breathed on them and said, receive the Holy Spirit. Whoever sins you forgive are forgiven, and whoever sins you retain are retained.” </a:t>
            </a:r>
          </a:p>
          <a:p>
            <a:r>
              <a:rPr lang="en-US" sz="3200" dirty="0">
                <a:solidFill>
                  <a:schemeClr val="bg1"/>
                </a:solidFill>
              </a:rPr>
              <a:t>This is as much a part of the great commission as preaching the gospel—it’s the very act of forgiving people. 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380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Forgiveness is A big of a deal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7785"/>
            <a:ext cx="11029615" cy="435756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 When you forgive, cancel someone’s sins, and then you shine light of God’s grace upon their darkened heart, enabling them to see that God really IS good; that He loves them; that He wants to share His life with them.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885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THINK IT &amp; SAY IT: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7785"/>
            <a:ext cx="11029615" cy="435756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 My faith works because I refuse to hold anything against anyone.  </a:t>
            </a:r>
          </a:p>
          <a:p>
            <a:r>
              <a:rPr lang="en-US" sz="3200" dirty="0">
                <a:solidFill>
                  <a:schemeClr val="bg1"/>
                </a:solidFill>
              </a:rPr>
              <a:t>When I pray, I choose to forgive because forgiveness is the gateway to answered prayer.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47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THINK IT &amp; SAY IT: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7785"/>
            <a:ext cx="11029615" cy="435756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 I refuse to let the poison of unforgiveness defile me and others around me.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I will not let a day go by where I hold bitter feelings in my heart toward anyone.</a:t>
            </a:r>
          </a:p>
          <a:p>
            <a:r>
              <a:rPr lang="en-US" sz="3200" dirty="0">
                <a:solidFill>
                  <a:schemeClr val="bg1"/>
                </a:solidFill>
              </a:rPr>
              <a:t>God loves me, and wants me to pour out my heart toward Him.  I can confess it all to Him, and be cleansed from unforgiveness and resentment.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602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THINK IT &amp; SAY IT: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7785"/>
            <a:ext cx="11029615" cy="435756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 accept the blood of Jesus as the only way to be forgiven, and I extend forgiveness to others through that same blood.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I have the power to forgive and cancel someone’s sin, through the Holy Spirit in me.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I release, this day, every person who I have ever held anything against.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I am free and so are they!  In Jesus’ Name.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859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Let Us Pray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Visit us at</a:t>
            </a:r>
            <a:r>
              <a:rPr lang="en-US" sz="3200">
                <a:solidFill>
                  <a:schemeClr val="bg1"/>
                </a:solidFill>
              </a:rPr>
              <a:t>: www.crosswindsinternational.org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6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Forgiveness is not that big of a deal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No, we don’t come out and say it, but in our minds, I believe many people allow unresolved conflict and bitter feelings to remain in them, without realizing how much it robs us of the life God wants us to enjoy. </a:t>
            </a:r>
          </a:p>
        </p:txBody>
      </p:sp>
    </p:spTree>
    <p:extLst>
      <p:ext uri="{BB962C8B-B14F-4D97-AF65-F5344CB8AC3E}">
        <p14:creationId xmlns:p14="http://schemas.microsoft.com/office/powerpoint/2010/main" val="410981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Forgiveness is not that big of a deal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Forgiveness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gateway to so much of God’s blessing in our lives, just as </a:t>
            </a:r>
            <a:r>
              <a:rPr lang="en-US" sz="32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unforgiveness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 gateway into so much negative in our lives.</a:t>
            </a:r>
          </a:p>
        </p:txBody>
      </p:sp>
    </p:spTree>
    <p:extLst>
      <p:ext uri="{BB962C8B-B14F-4D97-AF65-F5344CB8AC3E}">
        <p14:creationId xmlns:p14="http://schemas.microsoft.com/office/powerpoint/2010/main" val="235080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Forgiveness is not that big of a deal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thought that forgiveness is optional or that we can get around to it when we get a chance has to be eliminated from our mindsets.</a:t>
            </a:r>
          </a:p>
          <a:p>
            <a:r>
              <a:rPr lang="en-US" sz="32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do so today!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4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Forgiveness is not that big of a deal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    Faith works through forgiveness— One of the most important verses about faith is in </a:t>
            </a:r>
            <a:r>
              <a:rPr lang="en-US" sz="32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11:24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says, “All things for which you pray and ask, believe that you have received them, and they shall be granted.”  </a:t>
            </a:r>
          </a:p>
          <a:p>
            <a:r>
              <a:rPr lang="en-US" sz="32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notice what it says next…</a:t>
            </a:r>
            <a:endParaRPr lang="en-US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40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Forgiveness is A big of a deal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2.     </a:t>
            </a:r>
            <a:r>
              <a:rPr lang="en-US" sz="3200" b="1" dirty="0">
                <a:solidFill>
                  <a:schemeClr val="bg1"/>
                </a:solidFill>
              </a:rPr>
              <a:t> </a:t>
            </a:r>
            <a:r>
              <a:rPr lang="en-US" sz="3200" b="1" dirty="0">
                <a:solidFill>
                  <a:srgbClr val="FF99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 11:25</a:t>
            </a:r>
            <a:r>
              <a:rPr lang="en-US" sz="3200" b="1" dirty="0">
                <a:solidFill>
                  <a:srgbClr val="FF9900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says, “And when you stand praying, if you hold anything against anyone, forgive him…” </a:t>
            </a:r>
          </a:p>
          <a:p>
            <a:r>
              <a:rPr lang="en-US" sz="3200" dirty="0">
                <a:solidFill>
                  <a:schemeClr val="bg1"/>
                </a:solidFill>
              </a:rPr>
              <a:t>So you see, forgiveness is </a:t>
            </a:r>
            <a:r>
              <a:rPr lang="en-US" sz="3200" u="sng" dirty="0">
                <a:solidFill>
                  <a:srgbClr val="FF9900"/>
                </a:solidFill>
              </a:rPr>
              <a:t>the gateway to answered prayer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341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Forgiveness is A big of a deal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7785"/>
            <a:ext cx="11029615" cy="435756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3.     </a:t>
            </a:r>
            <a:r>
              <a:rPr lang="en-US" sz="3200" b="1" dirty="0">
                <a:solidFill>
                  <a:schemeClr val="bg1"/>
                </a:solidFill>
              </a:rPr>
              <a:t> Deal with it today</a:t>
            </a:r>
            <a:r>
              <a:rPr lang="en-US" sz="3200" dirty="0">
                <a:solidFill>
                  <a:schemeClr val="bg1"/>
                </a:solidFill>
              </a:rPr>
              <a:t>.  </a:t>
            </a:r>
            <a:r>
              <a:rPr lang="en-US" sz="3200" dirty="0">
                <a:solidFill>
                  <a:srgbClr val="FF99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Ephesians 4:29</a:t>
            </a:r>
            <a:r>
              <a:rPr lang="en-US" sz="3200" dirty="0">
                <a:solidFill>
                  <a:srgbClr val="FF9900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says, “don’t let the sun go down on your anger.”   </a:t>
            </a:r>
          </a:p>
          <a:p>
            <a:r>
              <a:rPr lang="en-US" sz="3200" dirty="0">
                <a:solidFill>
                  <a:schemeClr val="bg1"/>
                </a:solidFill>
              </a:rPr>
              <a:t>There’s a reason that we need to forgive and be forgiven BEFORE the sun goes down.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Our hearts are not designed to carry grudges longer than a day.  </a:t>
            </a:r>
          </a:p>
          <a:p>
            <a:r>
              <a:rPr lang="en-US" sz="3200" dirty="0">
                <a:solidFill>
                  <a:schemeClr val="bg1"/>
                </a:solidFill>
              </a:rPr>
              <a:t>This is why so many people are weighed down with stress, anger and depression. A relationship is unresolved.  A heart is hardened.  A bitter feeling is being carried into our tomorrow.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854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Forgiveness is A big of a deal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7785"/>
            <a:ext cx="11029615" cy="435756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4.      </a:t>
            </a:r>
            <a:r>
              <a:rPr lang="en-US" sz="3200" b="1" dirty="0">
                <a:solidFill>
                  <a:schemeClr val="bg1"/>
                </a:solidFill>
              </a:rPr>
              <a:t>Accept the fact that you were forgiven BECAUSE of the blood of Jesus.</a:t>
            </a:r>
            <a:r>
              <a:rPr lang="en-US" sz="3200" dirty="0">
                <a:solidFill>
                  <a:schemeClr val="bg1"/>
                </a:solidFill>
              </a:rPr>
              <a:t>  </a:t>
            </a:r>
          </a:p>
          <a:p>
            <a:r>
              <a:rPr lang="en-US" sz="3200" dirty="0">
                <a:solidFill>
                  <a:schemeClr val="bg1"/>
                </a:solidFill>
              </a:rPr>
              <a:t>Therefore, forgive others for the same reason—not because they deserved it.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Forgiveness is a gift.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374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D693-01EA-92C0-0962-48844655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00"/>
                </a:solidFill>
                <a:effectLst/>
              </a:rPr>
              <a:t>Forgiveness is A big of a deal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AFB-8646-1BC5-FC61-E0E88291D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7785"/>
            <a:ext cx="11029615" cy="435756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5.      </a:t>
            </a:r>
            <a:r>
              <a:rPr lang="en-US" sz="3200" b="1" u="sng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Forgiveness is the gateway to our inheritance.</a:t>
            </a:r>
            <a:r>
              <a:rPr lang="en-US" sz="32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9900"/>
                </a:solidFill>
              </a:rPr>
              <a:t>Acts 26:17</a:t>
            </a:r>
            <a:r>
              <a:rPr lang="en-US" sz="3200" dirty="0">
                <a:solidFill>
                  <a:schemeClr val="bg1"/>
                </a:solidFill>
              </a:rPr>
              <a:t>)  As we realize we are forgiven, we experience His blessing and inheritance in our lives.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As we forgive others, we empower them to experience it too.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544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Override1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455B2D-BAB7-438A-85DA-0266A24CB79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D8C6403A-684A-431F-8F36-A24C99E286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F95FD5-1F25-4FA5-84C8-2AB1AFB896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{1A40A237-052C-480A-AE87-68CAD721FD6A}tf11964407_win32</Template>
  <TotalTime>59</TotalTime>
  <Words>793</Words>
  <Application>Microsoft Office PowerPoint</Application>
  <PresentationFormat>Widescreen</PresentationFormat>
  <Paragraphs>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Franklin Gothic Book</vt:lpstr>
      <vt:lpstr>Franklin Gothic Demi</vt:lpstr>
      <vt:lpstr>Gill Sans MT</vt:lpstr>
      <vt:lpstr>Wingdings 2</vt:lpstr>
      <vt:lpstr>DividendVTI</vt:lpstr>
      <vt:lpstr>Today’s thought: Forgiveness is not that big of a deal</vt:lpstr>
      <vt:lpstr>Forgiveness is not that big of a deal </vt:lpstr>
      <vt:lpstr>Forgiveness is not that big of a deal </vt:lpstr>
      <vt:lpstr>Forgiveness is not that big of a deal </vt:lpstr>
      <vt:lpstr>Forgiveness is not that big of a deal </vt:lpstr>
      <vt:lpstr>Forgiveness is A big of a deal </vt:lpstr>
      <vt:lpstr>Forgiveness is A big of a deal </vt:lpstr>
      <vt:lpstr>Forgiveness is A big of a deal </vt:lpstr>
      <vt:lpstr>Forgiveness is A big of a deal </vt:lpstr>
      <vt:lpstr>Forgiveness is A big of a deal </vt:lpstr>
      <vt:lpstr>Forgiveness is A big of a deal </vt:lpstr>
      <vt:lpstr>THINK IT &amp; SAY IT: </vt:lpstr>
      <vt:lpstr>THINK IT &amp; SAY IT: </vt:lpstr>
      <vt:lpstr>THINK IT &amp; SAY IT: </vt:lpstr>
      <vt:lpstr>Let Us Pray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thought: Forgiveness is not that big of a deal</dc:title>
  <dc:creator>Ronald Powell</dc:creator>
  <cp:lastModifiedBy>Ronald Powell</cp:lastModifiedBy>
  <cp:revision>2</cp:revision>
  <dcterms:created xsi:type="dcterms:W3CDTF">2022-07-06T14:50:22Z</dcterms:created>
  <dcterms:modified xsi:type="dcterms:W3CDTF">2022-07-06T15:49:37Z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