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2" r:id="rId5"/>
    <p:sldId id="283" r:id="rId6"/>
    <p:sldId id="285" r:id="rId7"/>
    <p:sldId id="286" r:id="rId8"/>
    <p:sldId id="288" r:id="rId9"/>
    <p:sldId id="284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5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Mark%2011.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kjv1900/Eph%204.2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Today’s thought: </a:t>
            </a:r>
            <a:r>
              <a:rPr lang="en-U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 is not that big of a deal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30D41-D3A4-4CFC-91DC-62E6A5AE5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9713" y="4739780"/>
            <a:ext cx="5953124" cy="1147054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Bishop Ronald K. Powell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9592FA-9450-60EB-D7EB-4D212A2CD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712" y="1309940"/>
            <a:ext cx="59531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7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6.      YOU HAVE THE POWER TO FORGIVE. God gave us the Holy Spirit, so that we could forgive as He did. In </a:t>
            </a:r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20:22-23 </a:t>
            </a:r>
            <a:r>
              <a:rPr lang="en-US" sz="3200" dirty="0">
                <a:solidFill>
                  <a:schemeClr val="bg1"/>
                </a:solidFill>
              </a:rPr>
              <a:t>it says, “He breathed on them and said, receive the Holy Spirit. Whoever sins you forgive are forgiven, and whoever sins you retain are retained.”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This is as much a part of the great commission as preaching the gospel—it’s the very act of forgiving people.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8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When you forgive, cancel someone’s sins, and then you shine light of God’s grace upon their darkened heart, enabling them to see that God really IS good; that He loves them; that He wants to share His life with them.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88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THINK IT &amp; SAY IT: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My faith works because I refuse to hold anything against anyone. 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When I pray, I choose to forgive because forgiveness is the gateway to answered prayer.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4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THINK IT &amp; SAY IT: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I refuse to let the poison of unforgiveness defile me and others around me.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will not let a day go by where I hold bitter feelings in my heart toward anyone.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loves me, and wants me to pour out my heart toward Him.  I can confess it all to Him, and be cleansed from unforgiveness and resentment.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02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THINK IT &amp; SAY IT: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accept the blood of Jesus as the only way to be forgiven, and I extend forgiveness to others through that same blood.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have the power to forgive and cancel someone’s sin, through the Holy Spirit in me.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release, this day, every person who I have ever held anything against.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am free and so are they!  In Jesus’ Name.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59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Let Us Pray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Visit us at</a:t>
            </a:r>
            <a:r>
              <a:rPr lang="en-US" sz="3200">
                <a:solidFill>
                  <a:schemeClr val="bg1"/>
                </a:solidFill>
              </a:rPr>
              <a:t>: www.crosswindsinternational.org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6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not that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we don’t come out and say it, but in our minds, I believe many people allow unresolved conflict and bitter feelings to remain in them, without realizing how much it robs us of the life God wants us to enjoy. </a:t>
            </a:r>
          </a:p>
        </p:txBody>
      </p:sp>
    </p:spTree>
    <p:extLst>
      <p:ext uri="{BB962C8B-B14F-4D97-AF65-F5344CB8AC3E}">
        <p14:creationId xmlns:p14="http://schemas.microsoft.com/office/powerpoint/2010/main" val="410981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not that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gateway to so much of God’s blessing in our lives, just as </a:t>
            </a:r>
            <a:r>
              <a:rPr lang="en-US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unforgiveness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gateway into so much negative in our lives.</a:t>
            </a:r>
          </a:p>
        </p:txBody>
      </p:sp>
    </p:spTree>
    <p:extLst>
      <p:ext uri="{BB962C8B-B14F-4D97-AF65-F5344CB8AC3E}">
        <p14:creationId xmlns:p14="http://schemas.microsoft.com/office/powerpoint/2010/main" val="235080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not that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thought that forgiveness is optional or that we can get around to it when we get a chance has to be eliminated from our mindsets.</a:t>
            </a:r>
          </a:p>
          <a:p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do so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4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not that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   Faith works through forgiveness— One of the most important verses about faith is in </a:t>
            </a:r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11:24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says, “All things for which you pray and ask, believe that you have received them, and they shall be granted.”  </a:t>
            </a:r>
          </a:p>
          <a:p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notice what it says next…</a:t>
            </a:r>
            <a:endParaRPr lang="en-US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0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2.     </a:t>
            </a:r>
            <a:r>
              <a:rPr lang="en-US" sz="3200" b="1" dirty="0">
                <a:solidFill>
                  <a:schemeClr val="bg1"/>
                </a:solidFill>
              </a:rPr>
              <a:t> </a:t>
            </a:r>
            <a:r>
              <a:rPr lang="en-US" sz="3200" b="1" dirty="0">
                <a:solidFill>
                  <a:srgbClr val="FF99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 11:25</a:t>
            </a:r>
            <a:r>
              <a:rPr lang="en-US" sz="3200" b="1" dirty="0">
                <a:solidFill>
                  <a:srgbClr val="FF99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says, “And when you stand praying, if you hold anything against anyone, forgive him…” 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 you see, forgiveness is </a:t>
            </a:r>
            <a:r>
              <a:rPr lang="en-US" sz="3200" u="sng" dirty="0">
                <a:solidFill>
                  <a:srgbClr val="FF9900"/>
                </a:solidFill>
              </a:rPr>
              <a:t>the gateway to answered prayer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4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3.     </a:t>
            </a:r>
            <a:r>
              <a:rPr lang="en-US" sz="3200" b="1" dirty="0">
                <a:solidFill>
                  <a:schemeClr val="bg1"/>
                </a:solidFill>
              </a:rPr>
              <a:t> Deal with it today</a:t>
            </a:r>
            <a:r>
              <a:rPr lang="en-US" sz="3200" dirty="0">
                <a:solidFill>
                  <a:schemeClr val="bg1"/>
                </a:solidFill>
              </a:rPr>
              <a:t>.  </a:t>
            </a:r>
            <a:r>
              <a:rPr lang="en-US" sz="3200" dirty="0">
                <a:solidFill>
                  <a:srgbClr val="FF99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Ephesians 4:29</a:t>
            </a:r>
            <a:r>
              <a:rPr lang="en-US" sz="3200" dirty="0">
                <a:solidFill>
                  <a:srgbClr val="FF99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says, “don’t let the sun go down on your anger.”  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There’s a reason that we need to forgive and be forgiven BEFORE the sun goes down.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Our hearts are not designed to carry grudges longer than a day. 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This is why so many people are weighed down with stress, anger and depression. A relationship is unresolved.  A heart is hardened.  A bitter feeling is being carried into our tomorrow.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54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4.      </a:t>
            </a:r>
            <a:r>
              <a:rPr lang="en-US" sz="3200" b="1" dirty="0">
                <a:solidFill>
                  <a:schemeClr val="bg1"/>
                </a:solidFill>
              </a:rPr>
              <a:t>Accept the fact that you were forgiven BECAUSE of the blood of Jesus.</a:t>
            </a:r>
            <a:r>
              <a:rPr lang="en-US" sz="3200" dirty="0">
                <a:solidFill>
                  <a:schemeClr val="bg1"/>
                </a:solidFill>
              </a:rPr>
              <a:t> 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Therefore, forgive others for the same reason—not because they deserved it.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Forgiveness is a gift.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7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D693-01EA-92C0-0962-48844655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9900"/>
                </a:solidFill>
                <a:effectLst/>
              </a:rPr>
              <a:t>Forgiveness is A big of a deal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63AFB-8646-1BC5-FC61-E0E88291D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7785"/>
            <a:ext cx="11029615" cy="435756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5.      </a:t>
            </a:r>
            <a:r>
              <a:rPr lang="en-US" sz="32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 is the gateway to our inheritance.</a:t>
            </a:r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rgbClr val="FF9900"/>
                </a:solidFill>
              </a:rPr>
              <a:t>Acts 26:17</a:t>
            </a:r>
            <a:r>
              <a:rPr lang="en-US" sz="3200" dirty="0">
                <a:solidFill>
                  <a:schemeClr val="bg1"/>
                </a:solidFill>
              </a:rPr>
              <a:t>)  As we realize we are forgiven, we experience His blessing and inheritance in our lives.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 we forgive others, we empower them to experience it too.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4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{1A40A237-052C-480A-AE87-68CAD721FD6A}tf11964407_win32</Template>
  <TotalTime>59</TotalTime>
  <Words>793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Franklin Gothic Book</vt:lpstr>
      <vt:lpstr>Franklin Gothic Demi</vt:lpstr>
      <vt:lpstr>Gill Sans MT</vt:lpstr>
      <vt:lpstr>Wingdings 2</vt:lpstr>
      <vt:lpstr>DividendVTI</vt:lpstr>
      <vt:lpstr>Today’s thought: Forgiveness is not that big of a deal</vt:lpstr>
      <vt:lpstr>Forgiveness is not that big of a deal </vt:lpstr>
      <vt:lpstr>Forgiveness is not that big of a deal </vt:lpstr>
      <vt:lpstr>Forgiveness is not that big of a deal </vt:lpstr>
      <vt:lpstr>Forgiveness is not that big of a deal </vt:lpstr>
      <vt:lpstr>Forgiveness is A big of a deal </vt:lpstr>
      <vt:lpstr>Forgiveness is A big of a deal </vt:lpstr>
      <vt:lpstr>Forgiveness is A big of a deal </vt:lpstr>
      <vt:lpstr>Forgiveness is A big of a deal </vt:lpstr>
      <vt:lpstr>Forgiveness is A big of a deal </vt:lpstr>
      <vt:lpstr>Forgiveness is A big of a deal </vt:lpstr>
      <vt:lpstr>THINK IT &amp; SAY IT: </vt:lpstr>
      <vt:lpstr>THINK IT &amp; SAY IT: </vt:lpstr>
      <vt:lpstr>THINK IT &amp; SAY IT: </vt:lpstr>
      <vt:lpstr>Let Us Pray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thought: Forgiveness is not that big of a deal</dc:title>
  <dc:creator>Ronald Powell</dc:creator>
  <cp:lastModifiedBy>Ronald Powell</cp:lastModifiedBy>
  <cp:revision>2</cp:revision>
  <dcterms:created xsi:type="dcterms:W3CDTF">2022-07-06T14:50:22Z</dcterms:created>
  <dcterms:modified xsi:type="dcterms:W3CDTF">2022-07-06T15:49:37Z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