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7A41-7DAD-7BCA-4B3F-B2ECC9B25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F5031A-9CD5-D3B4-0463-D8C19E7E0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346CD-178A-D948-022E-A2E056A7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8332B-31FE-1E1E-66FF-C6EA30D4F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1C5F4-C52B-BAFF-86D8-7D85E61B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2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B29F-5263-8780-EA23-346D19CC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6148B3-52D1-45BD-D2C6-98DC1DBA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5CFFA-CA6F-EFCE-9420-9B951FC8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B090C-7559-7203-786F-FDCC4473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7EB27-042B-7D8B-99B9-93D46060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AF7D11-7858-BAF8-BE06-D9076194A6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79E1A2-4E20-5739-2F66-FCD0E0DFA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D55F5-6CC2-6621-5DB8-F124D3F7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4773B-1EB9-2E70-662C-DC7BC698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1225F-3323-4B01-BD9B-C65AA4E00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0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CA2E3-9336-CBDE-8377-C8FE89FC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CE643-EBD3-16A4-F8D4-45C73EA8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5B7C6-F350-0A33-9491-6DF97CEE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D98AC-5C7F-AED9-3DA7-392A773D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DBF38-077D-C0B6-8F07-AD796220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6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AD436-B25C-1F95-4ABE-8FAFC95D0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FC41A-B788-1182-1369-0DDC197C9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977A6-4206-3B29-74F0-CACAD3F56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2322B-7C1E-3E95-C01D-F6EC01F3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2DAB6-AC8B-B7C2-2A8B-BF96524B7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97CA5-9ECE-360B-F807-3154C18A7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F03F4-82A6-5CF5-6E3C-8787EBD3B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A6699-6A39-5CBC-5C74-044906769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3DD1B-D69C-99C5-0867-581EB04D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494C0-E553-7245-9B7E-17756607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F6066-B328-C2CC-F16C-7F15B533F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4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DF523-4220-6141-FC2E-576F56EC8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E691F-7064-882D-3638-382D3AD4C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4F1F6-3985-FFAB-97FE-02EB1CEAD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938A9-A1A6-2F47-0EB8-A8ECD2EE9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C8018-858A-7E8B-0520-C7BA5A3220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D380A5-0042-A8A3-EE0A-0B50DA3D7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19E3B-1CA8-6B4B-983E-24383C60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8C3FC3-0AD1-A8C1-C4BE-5B5B7E3A8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2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A399-6AEB-A535-A4FF-9B97C638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E22C8-B325-C639-5F2E-29FC3BAF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EA511-8550-E8C8-7DFB-921EA8BC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80753-BC70-0962-4760-E736627F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2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2C344-6773-4596-03C7-EF0634EC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327B2-7C95-20FC-6989-FDA92E54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934B1-6C55-4D50-D8E3-01D4A400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D792D-933C-9B43-13A3-7AADAEF63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DA6FA-2C2C-54DB-636A-EB936C9A5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F8046-E9C1-1E33-DD19-901EDD03B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F0A18-300D-1DB3-595B-65F1B9597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4046D-F831-04BD-17D6-A8CBCB15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6FC6D-27B6-0C7B-CB8F-B8C3E5B6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0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E36CA-581A-AD0A-E556-DCE0565C4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5FB514-7905-F72C-2BEE-A80356685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B00ED-2AE9-198B-2BB5-DDE273AAA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AE99C-E978-3129-8D77-F32520776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4FB58-43CE-8082-B4B4-739365037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3469B-11B7-17E3-AB27-8D3B8A76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2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E1324-20E9-0695-4D21-1F6584A17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F07D7-3EAF-B4C9-D96C-784834E13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381C0-C7BA-90B9-FBA1-8767B18E8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AB11-67CC-4C02-91CA-F68663A7822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B6B5B-0F47-33A4-BC19-A7F782E4F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1BC65-911E-643C-55BA-F68BBAA00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17ACD-2ACE-47FC-A20E-08C7B03F8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7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Mark%2010.46-52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8395" y="1122363"/>
            <a:ext cx="9349483" cy="2387600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that all there is?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Bishop Ronald K. Powell</a:t>
            </a:r>
          </a:p>
        </p:txBody>
      </p:sp>
    </p:spTree>
    <p:extLst>
      <p:ext uri="{BB962C8B-B14F-4D97-AF65-F5344CB8AC3E}">
        <p14:creationId xmlns:p14="http://schemas.microsoft.com/office/powerpoint/2010/main" val="151223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39480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take to change our wrong thinking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619911"/>
            <a:ext cx="5989833" cy="400692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settle for less than God’s best.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Don’t settle for that sickness. Don’t settle for just getting by. Don’t settle for the way things are.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 10:46-52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blind Bartimaeus would not settle for his current condition. He cried out to Jesus and was healed.</a:t>
            </a:r>
          </a:p>
        </p:txBody>
      </p:sp>
    </p:spTree>
    <p:extLst>
      <p:ext uri="{BB962C8B-B14F-4D97-AF65-F5344CB8AC3E}">
        <p14:creationId xmlns:p14="http://schemas.microsoft.com/office/powerpoint/2010/main" val="253129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045484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270589"/>
            <a:ext cx="5989833" cy="4356242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never again settle for a mediocre, average existence.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not settle for things the way they are.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more to this life that God has for me, and I expect Him to do exceeding abundantly beyond all that I can ask or think.</a:t>
            </a:r>
          </a:p>
        </p:txBody>
      </p:sp>
    </p:spTree>
    <p:extLst>
      <p:ext uri="{BB962C8B-B14F-4D97-AF65-F5344CB8AC3E}">
        <p14:creationId xmlns:p14="http://schemas.microsoft.com/office/powerpoint/2010/main" val="261968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045484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270589"/>
            <a:ext cx="5989833" cy="4356242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never again settle for a mediocre, average existence.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not settle for things the way they are.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more to this life that God has for me, and I expect Him to do exceeding abundantly beyond all that I can ask or think.</a:t>
            </a:r>
          </a:p>
        </p:txBody>
      </p:sp>
    </p:spTree>
    <p:extLst>
      <p:ext uri="{BB962C8B-B14F-4D97-AF65-F5344CB8AC3E}">
        <p14:creationId xmlns:p14="http://schemas.microsoft.com/office/powerpoint/2010/main" val="77456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045484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270589"/>
            <a:ext cx="5989833" cy="4356242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think big, and ask big. Then I will experience BIG.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desire to improve, to get better and to make something great of my life.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NOT an excuse maker. I am always improving; always adding value to my life and the lives of others.</a:t>
            </a:r>
          </a:p>
        </p:txBody>
      </p:sp>
    </p:spTree>
    <p:extLst>
      <p:ext uri="{BB962C8B-B14F-4D97-AF65-F5344CB8AC3E}">
        <p14:creationId xmlns:p14="http://schemas.microsoft.com/office/powerpoint/2010/main" val="29239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045484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&amp; SAY 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270589"/>
            <a:ext cx="5989833" cy="4356242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came to give me life — abundant in quantity and superior in quality; life to the full; life that overflows.</a:t>
            </a:r>
          </a:p>
        </p:txBody>
      </p:sp>
    </p:spTree>
    <p:extLst>
      <p:ext uri="{BB962C8B-B14F-4D97-AF65-F5344CB8AC3E}">
        <p14:creationId xmlns:p14="http://schemas.microsoft.com/office/powerpoint/2010/main" val="172983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6126" y="1122363"/>
            <a:ext cx="5989833" cy="6550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Pray</a:t>
            </a:r>
          </a:p>
        </p:txBody>
      </p:sp>
    </p:spTree>
    <p:extLst>
      <p:ext uri="{BB962C8B-B14F-4D97-AF65-F5344CB8AC3E}">
        <p14:creationId xmlns:p14="http://schemas.microsoft.com/office/powerpoint/2010/main" val="268411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6550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that all there is?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1777429"/>
            <a:ext cx="5989833" cy="444871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Today, we are fasting from the thought that says: “I guess this is all there is. </a:t>
            </a:r>
          </a:p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I’ll just have to settle with what I have.” </a:t>
            </a:r>
          </a:p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“settle” means to accept something that is not ideal or desirable, because you don’t believe it could be better. </a:t>
            </a:r>
          </a:p>
        </p:txBody>
      </p:sp>
    </p:spTree>
    <p:extLst>
      <p:ext uri="{BB962C8B-B14F-4D97-AF65-F5344CB8AC3E}">
        <p14:creationId xmlns:p14="http://schemas.microsoft.com/office/powerpoint/2010/main" val="64225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6550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that all there is?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1777429"/>
            <a:ext cx="5989833" cy="444871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people settle for less than God’s best in their life, not because it can’t get better, but because they don’t THINK it can.</a:t>
            </a:r>
          </a:p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mindset is destructive because it accepts life the way it is rather than making it the way you want it to be.</a:t>
            </a:r>
          </a:p>
        </p:txBody>
      </p:sp>
    </p:spTree>
    <p:extLst>
      <p:ext uri="{BB962C8B-B14F-4D97-AF65-F5344CB8AC3E}">
        <p14:creationId xmlns:p14="http://schemas.microsoft.com/office/powerpoint/2010/main" val="117694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6550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that all there is?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1777429"/>
            <a:ext cx="5989833" cy="484940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38 years, the lame man settled by the pool of Bethesda accepting that he would never get better; that he would never get the help he needed to be healed. (John 5:1-10)</a:t>
            </a:r>
          </a:p>
          <a:p>
            <a:pPr algn="l"/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discouraged and beaten UNTIL Jesus showed up in his life and showed him — he didn’t have to settle. And neither do you!</a:t>
            </a:r>
          </a:p>
        </p:txBody>
      </p:sp>
    </p:spTree>
    <p:extLst>
      <p:ext uri="{BB962C8B-B14F-4D97-AF65-F5344CB8AC3E}">
        <p14:creationId xmlns:p14="http://schemas.microsoft.com/office/powerpoint/2010/main" val="290058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39480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take to change our wrong thinking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619911"/>
            <a:ext cx="5989833" cy="4006920"/>
          </a:xfrm>
        </p:spPr>
        <p:txBody>
          <a:bodyPr>
            <a:normAutofit lnSpcReduction="10000"/>
          </a:bodyPr>
          <a:lstStyle/>
          <a:p>
            <a:pPr marL="742950" indent="-742950" algn="l">
              <a:buAutoNum type="arabicPeriod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Desire — Jesus said in essence, “you have to want it!”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desire back in your life. 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Desire to improve. Desire to get better. Desire to make something great of your life.</a:t>
            </a:r>
          </a:p>
        </p:txBody>
      </p:sp>
    </p:spTree>
    <p:extLst>
      <p:ext uri="{BB962C8B-B14F-4D97-AF65-F5344CB8AC3E}">
        <p14:creationId xmlns:p14="http://schemas.microsoft.com/office/powerpoint/2010/main" val="382026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39480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take to change our wrong thinking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619911"/>
            <a:ext cx="5989833" cy="40069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Eliminate “excuse making.” “No one helps me; no one understands; no one gives me a break.” “I was just meant to suffer in this way.”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Shut those thoughts up! The lame man said, “I have no man to help me.” (John 5:7) Stop making excuses.</a:t>
            </a:r>
          </a:p>
        </p:txBody>
      </p:sp>
    </p:spTree>
    <p:extLst>
      <p:ext uri="{BB962C8B-B14F-4D97-AF65-F5344CB8AC3E}">
        <p14:creationId xmlns:p14="http://schemas.microsoft.com/office/powerpoint/2010/main" val="402209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39480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take to change our wrong thinking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619911"/>
            <a:ext cx="5989833" cy="4006920"/>
          </a:xfrm>
        </p:spPr>
        <p:txBody>
          <a:bodyPr>
            <a:normAutofit lnSpcReduction="10000"/>
          </a:bodyPr>
          <a:lstStyle/>
          <a:p>
            <a:pPr marL="742950" indent="-742950" algn="l">
              <a:buAutoNum type="arabicPeriod" startAt="3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something now to make things better. Improve yourself. 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something new. Take a class. Learn a language or an instrument. </a:t>
            </a:r>
          </a:p>
          <a:p>
            <a:pPr marL="742950" indent="-74295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let life dictate to you that “this is all there is.”</a:t>
            </a:r>
          </a:p>
        </p:txBody>
      </p:sp>
    </p:spTree>
    <p:extLst>
      <p:ext uri="{BB962C8B-B14F-4D97-AF65-F5344CB8AC3E}">
        <p14:creationId xmlns:p14="http://schemas.microsoft.com/office/powerpoint/2010/main" val="420747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39480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take to change our wrong thinking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619911"/>
            <a:ext cx="5989833" cy="400692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Learn something new.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 class. Learn a language or an instrument.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let life dictate to you that “this is all there is.”</a:t>
            </a:r>
          </a:p>
        </p:txBody>
      </p:sp>
    </p:spTree>
    <p:extLst>
      <p:ext uri="{BB962C8B-B14F-4D97-AF65-F5344CB8AC3E}">
        <p14:creationId xmlns:p14="http://schemas.microsoft.com/office/powerpoint/2010/main" val="316759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719-B655-7655-2772-FD0D9C4D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4898" y="1122363"/>
            <a:ext cx="5732979" cy="139480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take to change our wrong thinking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6A782-F282-995F-6C38-801459BD5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4898" y="2619911"/>
            <a:ext cx="5989833" cy="400692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Believe in the God who is able “to do exceeding abundantly above all that we can ask or think.” (Ephesians 3:20)</a:t>
            </a:r>
          </a:p>
        </p:txBody>
      </p:sp>
    </p:spTree>
    <p:extLst>
      <p:ext uri="{BB962C8B-B14F-4D97-AF65-F5344CB8AC3E}">
        <p14:creationId xmlns:p14="http://schemas.microsoft.com/office/powerpoint/2010/main" val="70014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729</Words>
  <Application>Microsoft Office PowerPoint</Application>
  <PresentationFormat>Widescreen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Is that all there is?</vt:lpstr>
      <vt:lpstr>Is that all there is?</vt:lpstr>
      <vt:lpstr>Is that all there is?</vt:lpstr>
      <vt:lpstr>Is that all there is?</vt:lpstr>
      <vt:lpstr>What does it take to change our wrong thinking here?</vt:lpstr>
      <vt:lpstr>What does it take to change our wrong thinking here?</vt:lpstr>
      <vt:lpstr>What does it take to change our wrong thinking here?</vt:lpstr>
      <vt:lpstr>What does it take to change our wrong thinking here?</vt:lpstr>
      <vt:lpstr>What does it take to change our wrong thinking here?</vt:lpstr>
      <vt:lpstr>What does it take to change our wrong thinking here?</vt:lpstr>
      <vt:lpstr>THINK IT &amp; SAY IT:</vt:lpstr>
      <vt:lpstr>THINK IT &amp; SAY IT:</vt:lpstr>
      <vt:lpstr>THINK IT &amp; SAY IT:</vt:lpstr>
      <vt:lpstr>THINK IT &amp; SAY IT:</vt:lpstr>
      <vt:lpstr>Let Us Pray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that all there is?</dc:title>
  <dc:creator>Ronald Powell</dc:creator>
  <cp:lastModifiedBy>Ronald Powell</cp:lastModifiedBy>
  <cp:revision>1</cp:revision>
  <dcterms:created xsi:type="dcterms:W3CDTF">2022-06-24T14:24:14Z</dcterms:created>
  <dcterms:modified xsi:type="dcterms:W3CDTF">2022-06-24T15:13:38Z</dcterms:modified>
</cp:coreProperties>
</file>