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1"/>
  </p:sldMasterIdLst>
  <p:notesMasterIdLst>
    <p:notesMasterId r:id="rId16"/>
  </p:notesMasterIdLst>
  <p:handoutMasterIdLst>
    <p:handoutMasterId r:id="rId17"/>
  </p:handoutMasterIdLst>
  <p:sldIdLst>
    <p:sldId id="296" r:id="rId2"/>
    <p:sldId id="297" r:id="rId3"/>
    <p:sldId id="302" r:id="rId4"/>
    <p:sldId id="298" r:id="rId5"/>
    <p:sldId id="303" r:id="rId6"/>
    <p:sldId id="299" r:id="rId7"/>
    <p:sldId id="304" r:id="rId8"/>
    <p:sldId id="305" r:id="rId9"/>
    <p:sldId id="306" r:id="rId10"/>
    <p:sldId id="307" r:id="rId11"/>
    <p:sldId id="308" r:id="rId12"/>
    <p:sldId id="309" r:id="rId13"/>
    <p:sldId id="310" r:id="rId14"/>
    <p:sldId id="31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C48"/>
    <a:srgbClr val="2C2D39"/>
    <a:srgbClr val="242630"/>
    <a:srgbClr val="2A1F43"/>
    <a:srgbClr val="0C1B43"/>
    <a:srgbClr val="000000"/>
    <a:srgbClr val="1D2225"/>
    <a:srgbClr val="F8F8F8"/>
    <a:srgbClr val="363C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0551" autoAdjust="0"/>
  </p:normalViewPr>
  <p:slideViewPr>
    <p:cSldViewPr snapToGrid="0" snapToObjects="1">
      <p:cViewPr varScale="1">
        <p:scale>
          <a:sx n="104" d="100"/>
          <a:sy n="104" d="100"/>
        </p:scale>
        <p:origin x="432" y="102"/>
      </p:cViewPr>
      <p:guideLst/>
    </p:cSldViewPr>
  </p:slideViewPr>
  <p:notesTextViewPr>
    <p:cViewPr>
      <p:scale>
        <a:sx n="1" d="1"/>
        <a:sy n="1" d="1"/>
      </p:scale>
      <p:origin x="0" y="0"/>
    </p:cViewPr>
  </p:notesTextViewPr>
  <p:notesViewPr>
    <p:cSldViewPr snapToGrid="0" snapToObjects="1">
      <p:cViewPr varScale="1">
        <p:scale>
          <a:sx n="86" d="100"/>
          <a:sy n="86" d="100"/>
        </p:scale>
        <p:origin x="2416"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D5A2E05-2C6E-484E-9BB1-366C90717B9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D2043844-B7FE-EC43-89AA-8831B859F94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B138B2-18CD-1D41-89B0-ADB5F3BA92A3}" type="datetimeFigureOut">
              <a:rPr lang="en-US" smtClean="0"/>
              <a:t>7/27/2022</a:t>
            </a:fld>
            <a:endParaRPr lang="en-US" dirty="0"/>
          </a:p>
        </p:txBody>
      </p:sp>
      <p:sp>
        <p:nvSpPr>
          <p:cNvPr id="4" name="Footer Placeholder 3">
            <a:extLst>
              <a:ext uri="{FF2B5EF4-FFF2-40B4-BE49-F238E27FC236}">
                <a16:creationId xmlns:a16="http://schemas.microsoft.com/office/drawing/2014/main" id="{BFAC2EDC-03FB-D147-9BAA-37FCFF988C7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98E195D-E935-D746-A5D1-61E2EBF7EF6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F57D167-9BB5-2048-9DDA-7DF8E5D94DC9}" type="slidenum">
              <a:rPr lang="en-US" smtClean="0"/>
              <a:t>‹#›</a:t>
            </a:fld>
            <a:endParaRPr lang="en-US" dirty="0"/>
          </a:p>
        </p:txBody>
      </p:sp>
    </p:spTree>
    <p:extLst>
      <p:ext uri="{BB962C8B-B14F-4D97-AF65-F5344CB8AC3E}">
        <p14:creationId xmlns:p14="http://schemas.microsoft.com/office/powerpoint/2010/main" val="2977512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E7A355-8776-CB43-838E-ED9EE2F8390B}" type="datetimeFigureOut">
              <a:rPr lang="en-US" smtClean="0"/>
              <a:t>7/27/2022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03FA8-A3F3-7640-B13D-36C73B3E5587}" type="slidenum">
              <a:rPr lang="en-US" smtClean="0"/>
              <a:t>‹#›</a:t>
            </a:fld>
            <a:endParaRPr lang="en-US" dirty="0"/>
          </a:p>
        </p:txBody>
      </p:sp>
    </p:spTree>
    <p:extLst>
      <p:ext uri="{BB962C8B-B14F-4D97-AF65-F5344CB8AC3E}">
        <p14:creationId xmlns:p14="http://schemas.microsoft.com/office/powerpoint/2010/main" val="3220178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1</a:t>
            </a:fld>
            <a:endParaRPr lang="en-US" dirty="0"/>
          </a:p>
        </p:txBody>
      </p:sp>
    </p:spTree>
    <p:extLst>
      <p:ext uri="{BB962C8B-B14F-4D97-AF65-F5344CB8AC3E}">
        <p14:creationId xmlns:p14="http://schemas.microsoft.com/office/powerpoint/2010/main" val="1465011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4</a:t>
            </a:fld>
            <a:endParaRPr lang="en-US" dirty="0"/>
          </a:p>
        </p:txBody>
      </p:sp>
    </p:spTree>
    <p:extLst>
      <p:ext uri="{BB962C8B-B14F-4D97-AF65-F5344CB8AC3E}">
        <p14:creationId xmlns:p14="http://schemas.microsoft.com/office/powerpoint/2010/main" val="2297063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5</a:t>
            </a:fld>
            <a:endParaRPr lang="en-US" dirty="0"/>
          </a:p>
        </p:txBody>
      </p:sp>
    </p:spTree>
    <p:extLst>
      <p:ext uri="{BB962C8B-B14F-4D97-AF65-F5344CB8AC3E}">
        <p14:creationId xmlns:p14="http://schemas.microsoft.com/office/powerpoint/2010/main" val="1636914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6</a:t>
            </a:fld>
            <a:endParaRPr lang="en-US" dirty="0"/>
          </a:p>
        </p:txBody>
      </p:sp>
    </p:spTree>
    <p:extLst>
      <p:ext uri="{BB962C8B-B14F-4D97-AF65-F5344CB8AC3E}">
        <p14:creationId xmlns:p14="http://schemas.microsoft.com/office/powerpoint/2010/main" val="39766854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7</a:t>
            </a:fld>
            <a:endParaRPr lang="en-US" dirty="0"/>
          </a:p>
        </p:txBody>
      </p:sp>
    </p:spTree>
    <p:extLst>
      <p:ext uri="{BB962C8B-B14F-4D97-AF65-F5344CB8AC3E}">
        <p14:creationId xmlns:p14="http://schemas.microsoft.com/office/powerpoint/2010/main" val="3056602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8</a:t>
            </a:fld>
            <a:endParaRPr lang="en-US" dirty="0"/>
          </a:p>
        </p:txBody>
      </p:sp>
    </p:spTree>
    <p:extLst>
      <p:ext uri="{BB962C8B-B14F-4D97-AF65-F5344CB8AC3E}">
        <p14:creationId xmlns:p14="http://schemas.microsoft.com/office/powerpoint/2010/main" val="1234868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303FA8-A3F3-7640-B13D-36C73B3E5587}" type="slidenum">
              <a:rPr lang="en-US" smtClean="0"/>
              <a:t>9</a:t>
            </a:fld>
            <a:endParaRPr lang="en-US" dirty="0"/>
          </a:p>
        </p:txBody>
      </p:sp>
    </p:spTree>
    <p:extLst>
      <p:ext uri="{BB962C8B-B14F-4D97-AF65-F5344CB8AC3E}">
        <p14:creationId xmlns:p14="http://schemas.microsoft.com/office/powerpoint/2010/main" val="2153378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alpha val="30000"/>
          </a:scheme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CC33A90-B87E-634E-AF2A-F4C3C8923FED}"/>
              </a:ext>
            </a:extLst>
          </p:cNvPr>
          <p:cNvSpPr/>
          <p:nvPr userDrawn="1"/>
        </p:nvSpPr>
        <p:spPr>
          <a:xfrm>
            <a:off x="0" y="914400"/>
            <a:ext cx="12192000" cy="5029200"/>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41147E0E-4AE4-D149-A315-F2528623D5EA}"/>
              </a:ext>
            </a:extLst>
          </p:cNvPr>
          <p:cNvSpPr/>
          <p:nvPr userDrawn="1"/>
        </p:nvSpPr>
        <p:spPr>
          <a:xfrm>
            <a:off x="763425" y="2818150"/>
            <a:ext cx="6207001" cy="2571813"/>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2">
            <a:extLst>
              <a:ext uri="{FF2B5EF4-FFF2-40B4-BE49-F238E27FC236}">
                <a16:creationId xmlns:a16="http://schemas.microsoft.com/office/drawing/2014/main" id="{AA222472-5BC8-7B4F-AB2F-B6A10019B606}"/>
              </a:ext>
            </a:extLst>
          </p:cNvPr>
          <p:cNvSpPr>
            <a:spLocks noChangeArrowheads="1"/>
          </p:cNvSpPr>
          <p:nvPr userDrawn="1"/>
        </p:nvSpPr>
        <p:spPr bwMode="auto">
          <a:xfrm>
            <a:off x="3105150" y="35607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Title 1">
            <a:extLst>
              <a:ext uri="{FF2B5EF4-FFF2-40B4-BE49-F238E27FC236}">
                <a16:creationId xmlns:a16="http://schemas.microsoft.com/office/drawing/2014/main" id="{E3ED0903-C4AC-F843-878E-D66CB7BFB0E9}"/>
              </a:ext>
            </a:extLst>
          </p:cNvPr>
          <p:cNvSpPr>
            <a:spLocks noGrp="1"/>
          </p:cNvSpPr>
          <p:nvPr>
            <p:ph type="title" hasCustomPrompt="1"/>
          </p:nvPr>
        </p:nvSpPr>
        <p:spPr>
          <a:xfrm>
            <a:off x="1108430" y="3267744"/>
            <a:ext cx="5651293" cy="1086304"/>
          </a:xfrm>
          <a:prstGeom prst="rect">
            <a:avLst/>
          </a:prstGeom>
        </p:spPr>
        <p:txBody>
          <a:bodyPr lIns="91440" rIns="91440" anchor="ctr" anchorCtr="0">
            <a:noAutofit/>
          </a:bodyPr>
          <a:lstStyle>
            <a:lvl1pPr algn="l">
              <a:defRPr sz="8800" b="1" i="0" spc="150" baseline="0">
                <a:solidFill>
                  <a:schemeClr val="tx1"/>
                </a:solidFill>
                <a:latin typeface="+mj-lt"/>
                <a:ea typeface="Meiryo UI" panose="020B0604030504040204" pitchFamily="34" charset="-128"/>
              </a:defRPr>
            </a:lvl1pPr>
          </a:lstStyle>
          <a:p>
            <a:r>
              <a:rPr lang="en-US" noProof="0" dirty="0"/>
              <a:t>Title</a:t>
            </a:r>
          </a:p>
        </p:txBody>
      </p:sp>
      <p:sp>
        <p:nvSpPr>
          <p:cNvPr id="11" name="Picture Placeholder 10">
            <a:extLst>
              <a:ext uri="{FF2B5EF4-FFF2-40B4-BE49-F238E27FC236}">
                <a16:creationId xmlns:a16="http://schemas.microsoft.com/office/drawing/2014/main" id="{C8F278E7-697F-D34E-BB55-5D254AF87F94}"/>
              </a:ext>
            </a:extLst>
          </p:cNvPr>
          <p:cNvSpPr>
            <a:spLocks noGrp="1"/>
          </p:cNvSpPr>
          <p:nvPr>
            <p:ph type="pic" sz="quarter" idx="14"/>
          </p:nvPr>
        </p:nvSpPr>
        <p:spPr>
          <a:xfrm>
            <a:off x="5923125" y="0"/>
            <a:ext cx="6268875" cy="6858000"/>
          </a:xfrm>
          <a:custGeom>
            <a:avLst/>
            <a:gdLst>
              <a:gd name="connsiteX0" fmla="*/ 0 w 6268875"/>
              <a:gd name="connsiteY0" fmla="*/ 0 h 6858000"/>
              <a:gd name="connsiteX1" fmla="*/ 6268875 w 6268875"/>
              <a:gd name="connsiteY1" fmla="*/ 0 h 6858000"/>
              <a:gd name="connsiteX2" fmla="*/ 6268875 w 6268875"/>
              <a:gd name="connsiteY2" fmla="*/ 6858000 h 6858000"/>
              <a:gd name="connsiteX3" fmla="*/ 0 w 6268875"/>
              <a:gd name="connsiteY3" fmla="*/ 6858000 h 6858000"/>
              <a:gd name="connsiteX4" fmla="*/ 0 w 6268875"/>
              <a:gd name="connsiteY4" fmla="*/ 5389964 h 6858000"/>
              <a:gd name="connsiteX5" fmla="*/ 1047301 w 6268875"/>
              <a:gd name="connsiteY5" fmla="*/ 5389964 h 6858000"/>
              <a:gd name="connsiteX6" fmla="*/ 1047301 w 6268875"/>
              <a:gd name="connsiteY6" fmla="*/ 2814404 h 6858000"/>
              <a:gd name="connsiteX7" fmla="*/ 0 w 6268875"/>
              <a:gd name="connsiteY7" fmla="*/ 28144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68875" h="6858000">
                <a:moveTo>
                  <a:pt x="0" y="0"/>
                </a:moveTo>
                <a:lnTo>
                  <a:pt x="6268875" y="0"/>
                </a:lnTo>
                <a:lnTo>
                  <a:pt x="6268875" y="6858000"/>
                </a:lnTo>
                <a:lnTo>
                  <a:pt x="0" y="6858000"/>
                </a:lnTo>
                <a:lnTo>
                  <a:pt x="0" y="5389964"/>
                </a:lnTo>
                <a:lnTo>
                  <a:pt x="1047301" y="5389964"/>
                </a:lnTo>
                <a:lnTo>
                  <a:pt x="1047301" y="2814404"/>
                </a:lnTo>
                <a:lnTo>
                  <a:pt x="0" y="2814404"/>
                </a:lnTo>
                <a:close/>
              </a:path>
            </a:pathLst>
          </a:custGeom>
          <a:solidFill>
            <a:schemeClr val="tx1"/>
          </a:solidFill>
        </p:spPr>
        <p:txBody>
          <a:bodyPr wrap="square">
            <a:noAutofit/>
          </a:bodyPr>
          <a:lstStyle>
            <a:lvl1pPr marL="0" indent="0">
              <a:buNone/>
              <a:defRPr>
                <a:solidFill>
                  <a:schemeClr val="bg1"/>
                </a:solidFill>
              </a:defRPr>
            </a:lvl1pPr>
          </a:lstStyle>
          <a:p>
            <a:r>
              <a:rPr lang="en-US"/>
              <a:t>Click icon to add picture</a:t>
            </a:r>
            <a:endParaRPr lang="en-US" dirty="0"/>
          </a:p>
        </p:txBody>
      </p:sp>
      <p:sp>
        <p:nvSpPr>
          <p:cNvPr id="3" name="Text Placeholder 2">
            <a:extLst>
              <a:ext uri="{FF2B5EF4-FFF2-40B4-BE49-F238E27FC236}">
                <a16:creationId xmlns:a16="http://schemas.microsoft.com/office/drawing/2014/main" id="{762719C4-9998-4B9C-8E34-87A64F6BCDAE}"/>
              </a:ext>
            </a:extLst>
          </p:cNvPr>
          <p:cNvSpPr>
            <a:spLocks noGrp="1"/>
          </p:cNvSpPr>
          <p:nvPr>
            <p:ph type="body" sz="quarter" idx="15" hasCustomPrompt="1"/>
          </p:nvPr>
        </p:nvSpPr>
        <p:spPr>
          <a:xfrm>
            <a:off x="1124261" y="4354048"/>
            <a:ext cx="5651500" cy="704088"/>
          </a:xfrm>
        </p:spPr>
        <p:txBody>
          <a:bodyPr anchor="ctr">
            <a:normAutofit/>
          </a:bodyPr>
          <a:lstStyle>
            <a:lvl1pPr marL="0" indent="0">
              <a:buNone/>
              <a:defRPr sz="2400" b="1" i="0" cap="all" spc="600" baseline="0"/>
            </a:lvl1pPr>
          </a:lstStyle>
          <a:p>
            <a:pPr lvl="0"/>
            <a:r>
              <a:rPr lang="en-US" dirty="0"/>
              <a:t>Subtitle</a:t>
            </a:r>
          </a:p>
        </p:txBody>
      </p:sp>
    </p:spTree>
    <p:extLst>
      <p:ext uri="{BB962C8B-B14F-4D97-AF65-F5344CB8AC3E}">
        <p14:creationId xmlns:p14="http://schemas.microsoft.com/office/powerpoint/2010/main" val="147982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bg2">
            <a:alpha val="40000"/>
          </a:schemeClr>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CACCE73A-EC7C-C74F-BDE1-B9AFE6B3713A}" type="datetimeFigureOut">
              <a:rPr lang="en-US" smtClean="0"/>
              <a:t>7/27/2022</a:t>
            </a:fld>
            <a:endParaRPr lang="en-US"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
        <p:nvSpPr>
          <p:cNvPr id="5" name="Rectangle 4">
            <a:extLst>
              <a:ext uri="{FF2B5EF4-FFF2-40B4-BE49-F238E27FC236}">
                <a16:creationId xmlns:a16="http://schemas.microsoft.com/office/drawing/2014/main" id="{F9B59AC0-ACCA-0548-A037-BC61068B8FE2}"/>
              </a:ext>
            </a:extLst>
          </p:cNvPr>
          <p:cNvSpPr/>
          <p:nvPr userDrawn="1"/>
        </p:nvSpPr>
        <p:spPr>
          <a:xfrm>
            <a:off x="0" y="0"/>
            <a:ext cx="12192000" cy="986306"/>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2A57C152-0331-B74F-81FE-04A927A72C7B}"/>
              </a:ext>
            </a:extLst>
          </p:cNvPr>
          <p:cNvSpPr/>
          <p:nvPr userDrawn="1"/>
        </p:nvSpPr>
        <p:spPr>
          <a:xfrm>
            <a:off x="350520" y="279792"/>
            <a:ext cx="11475720" cy="9863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rtlCol="0" anchor="ctr"/>
          <a:lstStyle/>
          <a:p>
            <a:endParaRPr lang="en-US" sz="2400" b="1" dirty="0">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5FDDD9A4-1691-5D47-9605-21650E2212D3}"/>
              </a:ext>
            </a:extLst>
          </p:cNvPr>
          <p:cNvSpPr>
            <a:spLocks noGrp="1"/>
          </p:cNvSpPr>
          <p:nvPr>
            <p:ph type="title"/>
          </p:nvPr>
        </p:nvSpPr>
        <p:spPr>
          <a:xfrm>
            <a:off x="639413" y="483440"/>
            <a:ext cx="10904438" cy="583800"/>
          </a:xfrm>
          <a:prstGeom prst="rect">
            <a:avLst/>
          </a:prstGeom>
        </p:spPr>
        <p:txBody>
          <a:bodyPr lIns="91440" rIns="91440">
            <a:noAutofit/>
          </a:bodyPr>
          <a:lstStyle>
            <a:lvl1pPr>
              <a:defRPr sz="2400" b="1" i="0" spc="150" baseline="0">
                <a:solidFill>
                  <a:schemeClr val="tx1"/>
                </a:solidFill>
                <a:latin typeface="+mj-lt"/>
                <a:ea typeface="Meiryo UI" panose="020B0604030504040204" pitchFamily="34" charset="-128"/>
              </a:defRPr>
            </a:lvl1pPr>
          </a:lstStyle>
          <a:p>
            <a:r>
              <a:rPr lang="en-US"/>
              <a:t>Click to edit Master title style</a:t>
            </a:r>
            <a:endParaRPr lang="en-US" dirty="0"/>
          </a:p>
        </p:txBody>
      </p:sp>
      <p:sp>
        <p:nvSpPr>
          <p:cNvPr id="10" name="Content Placeholder 9">
            <a:extLst>
              <a:ext uri="{FF2B5EF4-FFF2-40B4-BE49-F238E27FC236}">
                <a16:creationId xmlns:a16="http://schemas.microsoft.com/office/drawing/2014/main" id="{A6B69B4E-3A48-4F14-8C09-ECC8E58C7321}"/>
              </a:ext>
            </a:extLst>
          </p:cNvPr>
          <p:cNvSpPr>
            <a:spLocks noGrp="1"/>
          </p:cNvSpPr>
          <p:nvPr>
            <p:ph sz="quarter" idx="13"/>
          </p:nvPr>
        </p:nvSpPr>
        <p:spPr>
          <a:xfrm>
            <a:off x="639763" y="1470025"/>
            <a:ext cx="10904088" cy="47069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4963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ntent ">
    <p:bg>
      <p:bgPr>
        <a:solidFill>
          <a:schemeClr val="bg2">
            <a:alpha val="40000"/>
          </a:schemeClr>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87C56A2-F952-8343-A875-78793BA51A34}"/>
              </a:ext>
            </a:extLst>
          </p:cNvPr>
          <p:cNvSpPr/>
          <p:nvPr userDrawn="1"/>
        </p:nvSpPr>
        <p:spPr>
          <a:xfrm>
            <a:off x="0" y="5871694"/>
            <a:ext cx="12192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81BB3689-72F8-2345-BF30-38C81BDD487E}"/>
              </a:ext>
            </a:extLst>
          </p:cNvPr>
          <p:cNvSpPr/>
          <p:nvPr userDrawn="1"/>
        </p:nvSpPr>
        <p:spPr>
          <a:xfrm>
            <a:off x="5002306" y="0"/>
            <a:ext cx="7189694"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CACCE73A-EC7C-C74F-BDE1-B9AFE6B3713A}" type="datetimeFigureOut">
              <a:rPr lang="en-US" smtClean="0"/>
              <a:t>7/27/2022</a:t>
            </a:fld>
            <a:endParaRPr lang="en-US"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
        <p:nvSpPr>
          <p:cNvPr id="9" name="Title 1">
            <a:extLst>
              <a:ext uri="{FF2B5EF4-FFF2-40B4-BE49-F238E27FC236}">
                <a16:creationId xmlns:a16="http://schemas.microsoft.com/office/drawing/2014/main" id="{656FB1BA-653F-254C-9C39-2A5BDD763EE8}"/>
              </a:ext>
            </a:extLst>
          </p:cNvPr>
          <p:cNvSpPr>
            <a:spLocks noGrp="1"/>
          </p:cNvSpPr>
          <p:nvPr>
            <p:ph type="title"/>
          </p:nvPr>
        </p:nvSpPr>
        <p:spPr>
          <a:xfrm>
            <a:off x="6761117" y="681037"/>
            <a:ext cx="4791637" cy="583800"/>
          </a:xfrm>
          <a:prstGeom prst="rect">
            <a:avLst/>
          </a:prstGeom>
        </p:spPr>
        <p:txBody>
          <a:bodyPr lIns="91440" rIns="91440">
            <a:noAutofit/>
          </a:bodyPr>
          <a:lstStyle>
            <a:lvl1pPr>
              <a:defRPr sz="2400" b="1" i="0" spc="150" baseline="0">
                <a:solidFill>
                  <a:schemeClr val="tx1"/>
                </a:solidFill>
                <a:latin typeface="+mj-lt"/>
                <a:ea typeface="Meiryo UI" panose="020B0604030504040204" pitchFamily="34" charset="-128"/>
              </a:defRPr>
            </a:lvl1pPr>
          </a:lstStyle>
          <a:p>
            <a:r>
              <a:rPr lang="en-US"/>
              <a:t>Click to edit Master title style</a:t>
            </a:r>
            <a:endParaRPr lang="en-US" dirty="0"/>
          </a:p>
        </p:txBody>
      </p:sp>
      <p:sp>
        <p:nvSpPr>
          <p:cNvPr id="12" name="Picture Placeholder 10">
            <a:extLst>
              <a:ext uri="{FF2B5EF4-FFF2-40B4-BE49-F238E27FC236}">
                <a16:creationId xmlns:a16="http://schemas.microsoft.com/office/drawing/2014/main" id="{CB2BF900-EE78-604F-A9A8-83394228A684}"/>
              </a:ext>
            </a:extLst>
          </p:cNvPr>
          <p:cNvSpPr>
            <a:spLocks noGrp="1"/>
          </p:cNvSpPr>
          <p:nvPr>
            <p:ph type="pic" sz="quarter" idx="14"/>
          </p:nvPr>
        </p:nvSpPr>
        <p:spPr>
          <a:xfrm>
            <a:off x="542925" y="571500"/>
            <a:ext cx="5553075" cy="5715000"/>
          </a:xfrm>
          <a:prstGeom prst="rect">
            <a:avLst/>
          </a:prstGeom>
          <a:solidFill>
            <a:schemeClr val="tx1"/>
          </a:solidFill>
        </p:spPr>
        <p:txBody>
          <a:bodyPr/>
          <a:lstStyle>
            <a:lvl1pPr marL="0" indent="0">
              <a:buNone/>
              <a:defRPr>
                <a:solidFill>
                  <a:schemeClr val="bg1"/>
                </a:solidFill>
              </a:defRPr>
            </a:lvl1pPr>
          </a:lstStyle>
          <a:p>
            <a:r>
              <a:rPr lang="en-US"/>
              <a:t>Click icon to add picture</a:t>
            </a:r>
            <a:endParaRPr lang="en-US" dirty="0"/>
          </a:p>
        </p:txBody>
      </p:sp>
      <p:sp>
        <p:nvSpPr>
          <p:cNvPr id="10" name="Content Placeholder 9">
            <a:extLst>
              <a:ext uri="{FF2B5EF4-FFF2-40B4-BE49-F238E27FC236}">
                <a16:creationId xmlns:a16="http://schemas.microsoft.com/office/drawing/2014/main" id="{C4C04996-C3BC-4E03-A361-2BA33F3CA305}"/>
              </a:ext>
            </a:extLst>
          </p:cNvPr>
          <p:cNvSpPr>
            <a:spLocks noGrp="1"/>
          </p:cNvSpPr>
          <p:nvPr>
            <p:ph sz="quarter" idx="15"/>
          </p:nvPr>
        </p:nvSpPr>
        <p:spPr>
          <a:xfrm>
            <a:off x="6761163" y="1265238"/>
            <a:ext cx="4791591" cy="4911725"/>
          </a:xfrm>
        </p:spPr>
        <p:txBody>
          <a:bodyPr/>
          <a:lstStyle>
            <a:lvl1pPr>
              <a:lnSpc>
                <a:spcPct val="200000"/>
              </a:lnSpc>
              <a:spcBef>
                <a:spcPts val="1000"/>
              </a:spcBef>
              <a:buClrTx/>
              <a:defRPr/>
            </a:lvl1pPr>
            <a:lvl2pPr>
              <a:lnSpc>
                <a:spcPct val="200000"/>
              </a:lnSpc>
              <a:spcBef>
                <a:spcPts val="1000"/>
              </a:spcBef>
              <a:buClrTx/>
              <a:defRPr/>
            </a:lvl2pPr>
            <a:lvl3pPr>
              <a:lnSpc>
                <a:spcPct val="200000"/>
              </a:lnSpc>
              <a:spcBef>
                <a:spcPts val="1000"/>
              </a:spcBef>
              <a:buClrTx/>
              <a:defRPr/>
            </a:lvl3pPr>
            <a:lvl4pPr>
              <a:lnSpc>
                <a:spcPct val="200000"/>
              </a:lnSpc>
              <a:spcBef>
                <a:spcPts val="1000"/>
              </a:spcBef>
              <a:buClrTx/>
              <a:defRPr/>
            </a:lvl4pPr>
            <a:lvl5pPr>
              <a:lnSpc>
                <a:spcPct val="200000"/>
              </a:lnSpc>
              <a:spcBef>
                <a:spcPts val="1000"/>
              </a:spcBef>
              <a:buClrTx/>
              <a:defRPr/>
            </a:lvl5pPr>
          </a:lstStyle>
          <a:p>
            <a:pPr lvl="0"/>
            <a:r>
              <a:rPr lang="en-US"/>
              <a:t>Click to edit Master text styles</a:t>
            </a:r>
          </a:p>
        </p:txBody>
      </p:sp>
    </p:spTree>
    <p:extLst>
      <p:ext uri="{BB962C8B-B14F-4D97-AF65-F5344CB8AC3E}">
        <p14:creationId xmlns:p14="http://schemas.microsoft.com/office/powerpoint/2010/main" val="285926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2">
            <a:alpha val="40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2F96941-79C9-A34B-8AB5-C167A4D72D51}"/>
              </a:ext>
            </a:extLst>
          </p:cNvPr>
          <p:cNvSpPr/>
          <p:nvPr userDrawn="1"/>
        </p:nvSpPr>
        <p:spPr>
          <a:xfrm>
            <a:off x="0" y="0"/>
            <a:ext cx="12192000" cy="986306"/>
          </a:xfrm>
          <a:prstGeom prst="rect">
            <a:avLst/>
          </a:prstGeom>
          <a:pattFill prst="lgGrid">
            <a:fgClr>
              <a:schemeClr val="tx1">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CACCE73A-EC7C-C74F-BDE1-B9AFE6B3713A}" type="datetimeFigureOut">
              <a:rPr lang="en-US" noProof="0" smtClean="0"/>
              <a:t>7/27/2022</a:t>
            </a:fld>
            <a:endParaRPr lang="en-US" noProof="0"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noProof="0" smtClean="0"/>
              <a:t>‹#›</a:t>
            </a:fld>
            <a:endParaRPr lang="en-US" noProof="0" dirty="0"/>
          </a:p>
        </p:txBody>
      </p:sp>
      <p:sp>
        <p:nvSpPr>
          <p:cNvPr id="6" name="Rectangle 5">
            <a:extLst>
              <a:ext uri="{FF2B5EF4-FFF2-40B4-BE49-F238E27FC236}">
                <a16:creationId xmlns:a16="http://schemas.microsoft.com/office/drawing/2014/main" id="{2A57C152-0331-B74F-81FE-04A927A72C7B}"/>
              </a:ext>
            </a:extLst>
          </p:cNvPr>
          <p:cNvSpPr/>
          <p:nvPr userDrawn="1"/>
        </p:nvSpPr>
        <p:spPr>
          <a:xfrm>
            <a:off x="350520" y="279792"/>
            <a:ext cx="11475720" cy="98630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rtlCol="0" anchor="ctr"/>
          <a:lstStyle/>
          <a:p>
            <a:endParaRPr lang="en-US" sz="2400" b="1" noProof="0" dirty="0">
              <a:solidFill>
                <a:schemeClr val="bg1"/>
              </a:solidFill>
              <a:latin typeface="Meiryo" panose="020B0604030504040204" pitchFamily="34" charset="-128"/>
              <a:ea typeface="Meiryo" panose="020B0604030504040204" pitchFamily="34" charset="-128"/>
            </a:endParaRPr>
          </a:p>
        </p:txBody>
      </p:sp>
      <p:sp>
        <p:nvSpPr>
          <p:cNvPr id="8" name="Title 1">
            <a:extLst>
              <a:ext uri="{FF2B5EF4-FFF2-40B4-BE49-F238E27FC236}">
                <a16:creationId xmlns:a16="http://schemas.microsoft.com/office/drawing/2014/main" id="{5FDDD9A4-1691-5D47-9605-21650E2212D3}"/>
              </a:ext>
            </a:extLst>
          </p:cNvPr>
          <p:cNvSpPr>
            <a:spLocks noGrp="1"/>
          </p:cNvSpPr>
          <p:nvPr>
            <p:ph type="title"/>
          </p:nvPr>
        </p:nvSpPr>
        <p:spPr>
          <a:xfrm>
            <a:off x="639413" y="483440"/>
            <a:ext cx="10904438" cy="583800"/>
          </a:xfrm>
          <a:prstGeom prst="rect">
            <a:avLst/>
          </a:prstGeom>
        </p:spPr>
        <p:txBody>
          <a:bodyPr lIns="91440" rIns="91440">
            <a:noAutofit/>
          </a:bodyPr>
          <a:lstStyle>
            <a:lvl1pPr>
              <a:defRPr sz="2400" b="1" i="0" spc="150" baseline="0">
                <a:solidFill>
                  <a:schemeClr val="tx1"/>
                </a:solidFill>
                <a:latin typeface="+mj-lt"/>
                <a:ea typeface="Meiryo UI" panose="020B0604030504040204" pitchFamily="34" charset="-128"/>
              </a:defRPr>
            </a:lvl1pPr>
          </a:lstStyle>
          <a:p>
            <a:r>
              <a:rPr lang="en-US" noProof="0"/>
              <a:t>Click to edit Master title style</a:t>
            </a:r>
            <a:endParaRPr lang="en-US" noProof="0" dirty="0"/>
          </a:p>
        </p:txBody>
      </p:sp>
      <p:sp>
        <p:nvSpPr>
          <p:cNvPr id="10" name="Text Placeholder 2">
            <a:extLst>
              <a:ext uri="{FF2B5EF4-FFF2-40B4-BE49-F238E27FC236}">
                <a16:creationId xmlns:a16="http://schemas.microsoft.com/office/drawing/2014/main" id="{62F811A9-08B1-C746-B30D-69D7B4A6CD59}"/>
              </a:ext>
            </a:extLst>
          </p:cNvPr>
          <p:cNvSpPr>
            <a:spLocks noGrp="1"/>
          </p:cNvSpPr>
          <p:nvPr>
            <p:ph type="body" idx="1"/>
          </p:nvPr>
        </p:nvSpPr>
        <p:spPr>
          <a:xfrm>
            <a:off x="838201" y="2038570"/>
            <a:ext cx="5042646" cy="703135"/>
          </a:xfrm>
          <a:prstGeom prst="rect">
            <a:avLst/>
          </a:prstGeom>
        </p:spPr>
        <p:txBody>
          <a:bodyPr lIns="91440" rIns="91440" anchor="ctr">
            <a:normAutofit/>
          </a:bodyPr>
          <a:lstStyle>
            <a:lvl1pPr marL="0" indent="0" algn="l">
              <a:lnSpc>
                <a:spcPct val="150000"/>
              </a:lnSpc>
              <a:buNone/>
              <a:defRPr sz="1800" b="1" i="0" cap="all" spc="150" baseline="0">
                <a:solidFill>
                  <a:schemeClr val="tx2"/>
                </a:solidFill>
                <a:latin typeface="+mj-lt"/>
                <a:ea typeface="Meiryo UI" panose="020B060403050404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2" name="Text Placeholder 2">
            <a:extLst>
              <a:ext uri="{FF2B5EF4-FFF2-40B4-BE49-F238E27FC236}">
                <a16:creationId xmlns:a16="http://schemas.microsoft.com/office/drawing/2014/main" id="{54F0B191-C947-1640-8AD2-EEEAA1ED57C9}"/>
              </a:ext>
            </a:extLst>
          </p:cNvPr>
          <p:cNvSpPr>
            <a:spLocks noGrp="1"/>
          </p:cNvSpPr>
          <p:nvPr>
            <p:ph type="body" idx="14"/>
          </p:nvPr>
        </p:nvSpPr>
        <p:spPr>
          <a:xfrm>
            <a:off x="6501205" y="2038570"/>
            <a:ext cx="5042646" cy="703135"/>
          </a:xfrm>
          <a:prstGeom prst="rect">
            <a:avLst/>
          </a:prstGeom>
        </p:spPr>
        <p:txBody>
          <a:bodyPr lIns="91440" rIns="91440" anchor="ctr">
            <a:normAutofit/>
          </a:bodyPr>
          <a:lstStyle>
            <a:lvl1pPr marL="0" indent="0" algn="l">
              <a:lnSpc>
                <a:spcPct val="150000"/>
              </a:lnSpc>
              <a:buNone/>
              <a:defRPr sz="1800" b="1" i="0" cap="all" spc="150" baseline="0">
                <a:solidFill>
                  <a:schemeClr val="tx2"/>
                </a:solidFill>
                <a:latin typeface="+mj-lt"/>
                <a:ea typeface="Meiryo UI" panose="020B0604030504040204" pitchFamily="34" charset="-128"/>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cxnSp>
        <p:nvCxnSpPr>
          <p:cNvPr id="14" name="Straight Connector 13">
            <a:extLst>
              <a:ext uri="{FF2B5EF4-FFF2-40B4-BE49-F238E27FC236}">
                <a16:creationId xmlns:a16="http://schemas.microsoft.com/office/drawing/2014/main" id="{E8B92D52-6B55-2C4B-95E4-CE89611E590B}"/>
              </a:ext>
            </a:extLst>
          </p:cNvPr>
          <p:cNvCxnSpPr>
            <a:cxnSpLocks/>
          </p:cNvCxnSpPr>
          <p:nvPr userDrawn="1"/>
        </p:nvCxnSpPr>
        <p:spPr>
          <a:xfrm>
            <a:off x="6167716" y="1613647"/>
            <a:ext cx="0" cy="4904068"/>
          </a:xfrm>
          <a:prstGeom prst="line">
            <a:avLst/>
          </a:prstGeom>
          <a:ln>
            <a:solidFill>
              <a:schemeClr val="tx2">
                <a:lumMod val="10000"/>
                <a:lumOff val="90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0F9EB4B-EC9F-404E-A98B-1EA3F6FF116A}"/>
              </a:ext>
            </a:extLst>
          </p:cNvPr>
          <p:cNvSpPr>
            <a:spLocks noGrp="1"/>
          </p:cNvSpPr>
          <p:nvPr>
            <p:ph sz="quarter" idx="15"/>
          </p:nvPr>
        </p:nvSpPr>
        <p:spPr>
          <a:xfrm>
            <a:off x="838199" y="2894013"/>
            <a:ext cx="5042647" cy="3094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6">
            <a:extLst>
              <a:ext uri="{FF2B5EF4-FFF2-40B4-BE49-F238E27FC236}">
                <a16:creationId xmlns:a16="http://schemas.microsoft.com/office/drawing/2014/main" id="{7A648C0A-27FE-4582-8D3C-7FF280E14591}"/>
              </a:ext>
            </a:extLst>
          </p:cNvPr>
          <p:cNvSpPr>
            <a:spLocks noGrp="1"/>
          </p:cNvSpPr>
          <p:nvPr>
            <p:ph sz="quarter" idx="16"/>
          </p:nvPr>
        </p:nvSpPr>
        <p:spPr>
          <a:xfrm>
            <a:off x="6501205" y="2894013"/>
            <a:ext cx="5042647" cy="30940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15996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Image and Caption">
    <p:bg>
      <p:bgPr>
        <a:solidFill>
          <a:schemeClr val="bg2">
            <a:alpha val="40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4A22209-F6F4-814A-9719-87CDCD23C55F}"/>
              </a:ext>
            </a:extLst>
          </p:cNvPr>
          <p:cNvSpPr/>
          <p:nvPr userDrawn="1"/>
        </p:nvSpPr>
        <p:spPr>
          <a:xfrm>
            <a:off x="0" y="914400"/>
            <a:ext cx="12192000" cy="5029200"/>
          </a:xfrm>
          <a:prstGeom prst="rect">
            <a:avLst/>
          </a:prstGeom>
          <a:pattFill prst="lgGrid">
            <a:fgClr>
              <a:schemeClr val="tx2">
                <a:lumMod val="10000"/>
                <a:lumOff val="9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1" name="Rectangle 10">
            <a:extLst>
              <a:ext uri="{FF2B5EF4-FFF2-40B4-BE49-F238E27FC236}">
                <a16:creationId xmlns:a16="http://schemas.microsoft.com/office/drawing/2014/main" id="{51817374-D7A2-2F4D-91C6-E24955F0018B}"/>
              </a:ext>
            </a:extLst>
          </p:cNvPr>
          <p:cNvSpPr/>
          <p:nvPr userDrawn="1"/>
        </p:nvSpPr>
        <p:spPr>
          <a:xfrm>
            <a:off x="5951621" y="1803214"/>
            <a:ext cx="6240379" cy="325288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CACCE73A-EC7C-C74F-BDE1-B9AFE6B3713A}" type="datetimeFigureOut">
              <a:rPr lang="en-US" noProof="0" smtClean="0"/>
              <a:t>7/27/2022</a:t>
            </a:fld>
            <a:endParaRPr lang="en-US" noProof="0"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noProof="0" smtClean="0"/>
              <a:t>‹#›</a:t>
            </a:fld>
            <a:endParaRPr lang="en-US" noProof="0" dirty="0"/>
          </a:p>
        </p:txBody>
      </p:sp>
      <p:sp>
        <p:nvSpPr>
          <p:cNvPr id="9" name="Title 1">
            <a:extLst>
              <a:ext uri="{FF2B5EF4-FFF2-40B4-BE49-F238E27FC236}">
                <a16:creationId xmlns:a16="http://schemas.microsoft.com/office/drawing/2014/main" id="{656FB1BA-653F-254C-9C39-2A5BDD763EE8}"/>
              </a:ext>
            </a:extLst>
          </p:cNvPr>
          <p:cNvSpPr>
            <a:spLocks noGrp="1"/>
          </p:cNvSpPr>
          <p:nvPr>
            <p:ph type="title"/>
          </p:nvPr>
        </p:nvSpPr>
        <p:spPr>
          <a:xfrm>
            <a:off x="6494545" y="2028031"/>
            <a:ext cx="5058209" cy="583800"/>
          </a:xfrm>
          <a:prstGeom prst="rect">
            <a:avLst/>
          </a:prstGeom>
        </p:spPr>
        <p:txBody>
          <a:bodyPr lIns="91440" rIns="91440">
            <a:noAutofit/>
          </a:bodyPr>
          <a:lstStyle>
            <a:lvl1pPr>
              <a:defRPr sz="2400" b="1" i="0" spc="150" baseline="0">
                <a:solidFill>
                  <a:schemeClr val="tx1"/>
                </a:solidFill>
                <a:latin typeface="+mj-lt"/>
                <a:ea typeface="Meiryo UI" panose="020B0604030504040204" pitchFamily="34" charset="-128"/>
              </a:defRPr>
            </a:lvl1pPr>
          </a:lstStyle>
          <a:p>
            <a:r>
              <a:rPr lang="en-US" noProof="0"/>
              <a:t>Click to edit Master title style</a:t>
            </a:r>
            <a:endParaRPr lang="en-US" noProof="0" dirty="0"/>
          </a:p>
        </p:txBody>
      </p:sp>
      <p:sp>
        <p:nvSpPr>
          <p:cNvPr id="13" name="Picture Placeholder 10">
            <a:extLst>
              <a:ext uri="{FF2B5EF4-FFF2-40B4-BE49-F238E27FC236}">
                <a16:creationId xmlns:a16="http://schemas.microsoft.com/office/drawing/2014/main" id="{AD5E91DA-7D30-8C45-9BE7-5F82AA824B11}"/>
              </a:ext>
            </a:extLst>
          </p:cNvPr>
          <p:cNvSpPr>
            <a:spLocks noGrp="1"/>
          </p:cNvSpPr>
          <p:nvPr>
            <p:ph type="pic" sz="quarter" idx="14"/>
          </p:nvPr>
        </p:nvSpPr>
        <p:spPr>
          <a:xfrm>
            <a:off x="542925" y="0"/>
            <a:ext cx="5408696" cy="6858000"/>
          </a:xfrm>
          <a:prstGeom prst="rect">
            <a:avLst/>
          </a:prstGeom>
          <a:solidFill>
            <a:schemeClr val="tx1"/>
          </a:solidFill>
        </p:spPr>
        <p:txBody>
          <a:bodyPr/>
          <a:lstStyle>
            <a:lvl1pPr marL="0" indent="0">
              <a:buNone/>
              <a:defRPr>
                <a:solidFill>
                  <a:schemeClr val="bg1"/>
                </a:solidFill>
              </a:defRPr>
            </a:lvl1pPr>
          </a:lstStyle>
          <a:p>
            <a:r>
              <a:rPr lang="en-US" noProof="0"/>
              <a:t>Click icon to add picture</a:t>
            </a:r>
            <a:endParaRPr lang="en-US" noProof="0" dirty="0"/>
          </a:p>
        </p:txBody>
      </p:sp>
      <p:sp>
        <p:nvSpPr>
          <p:cNvPr id="6" name="Content Placeholder 5">
            <a:extLst>
              <a:ext uri="{FF2B5EF4-FFF2-40B4-BE49-F238E27FC236}">
                <a16:creationId xmlns:a16="http://schemas.microsoft.com/office/drawing/2014/main" id="{A94B5840-E92F-4CFE-B3C0-0873B2740891}"/>
              </a:ext>
            </a:extLst>
          </p:cNvPr>
          <p:cNvSpPr>
            <a:spLocks noGrp="1"/>
          </p:cNvSpPr>
          <p:nvPr>
            <p:ph sz="quarter" idx="15"/>
          </p:nvPr>
        </p:nvSpPr>
        <p:spPr>
          <a:xfrm>
            <a:off x="6494463" y="2611438"/>
            <a:ext cx="5058291" cy="2165350"/>
          </a:xfrm>
        </p:spPr>
        <p:txBody>
          <a:bodyPr/>
          <a:lstStyle>
            <a:lvl1pPr marL="0" indent="0">
              <a:lnSpc>
                <a:spcPct val="200000"/>
              </a:lnSpc>
              <a:spcBef>
                <a:spcPts val="1900"/>
              </a:spcBef>
              <a:buNone/>
              <a:defRPr/>
            </a:lvl1pPr>
          </a:lstStyle>
          <a:p>
            <a:pPr lvl="0"/>
            <a:r>
              <a:rPr lang="en-US"/>
              <a:t>Click to edit Master text styles</a:t>
            </a:r>
          </a:p>
        </p:txBody>
      </p:sp>
    </p:spTree>
    <p:extLst>
      <p:ext uri="{BB962C8B-B14F-4D97-AF65-F5344CB8AC3E}">
        <p14:creationId xmlns:p14="http://schemas.microsoft.com/office/powerpoint/2010/main" val="202084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accent4">
            <a:alpha val="40000"/>
          </a:schemeClr>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FBA462-7E60-BA4E-9A1E-3B5E69DACB3A}"/>
              </a:ext>
            </a:extLst>
          </p:cNvPr>
          <p:cNvSpPr>
            <a:spLocks noGrp="1"/>
          </p:cNvSpPr>
          <p:nvPr>
            <p:ph type="dt" sz="half" idx="10"/>
          </p:nvPr>
        </p:nvSpPr>
        <p:spPr/>
        <p:txBody>
          <a:bodyPr/>
          <a:lstStyle/>
          <a:p>
            <a:fld id="{CACCE73A-EC7C-C74F-BDE1-B9AFE6B3713A}" type="datetimeFigureOut">
              <a:rPr lang="en-US" smtClean="0"/>
              <a:t>7/27/2022</a:t>
            </a:fld>
            <a:endParaRPr lang="en-US" dirty="0"/>
          </a:p>
        </p:txBody>
      </p:sp>
      <p:sp>
        <p:nvSpPr>
          <p:cNvPr id="3" name="Footer Placeholder 2">
            <a:extLst>
              <a:ext uri="{FF2B5EF4-FFF2-40B4-BE49-F238E27FC236}">
                <a16:creationId xmlns:a16="http://schemas.microsoft.com/office/drawing/2014/main" id="{218A28A8-5C75-FC4B-9A28-8F343DF4B1F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1FD5A6F-AE17-4E4C-9567-DB3B02853306}"/>
              </a:ext>
            </a:extLst>
          </p:cNvPr>
          <p:cNvSpPr>
            <a:spLocks noGrp="1"/>
          </p:cNvSpPr>
          <p:nvPr>
            <p:ph type="sldNum" sz="quarter" idx="12"/>
          </p:nvPr>
        </p:nvSpPr>
        <p:spPr/>
        <p:txBody>
          <a:bodyPr/>
          <a:lstStyle/>
          <a:p>
            <a:fld id="{6F705D35-D126-3B47-A82C-2A13EA9E0A67}" type="slidenum">
              <a:rPr lang="en-US" smtClean="0"/>
              <a:t>‹#›</a:t>
            </a:fld>
            <a:endParaRPr lang="en-US" dirty="0"/>
          </a:p>
        </p:txBody>
      </p:sp>
    </p:spTree>
    <p:extLst>
      <p:ext uri="{BB962C8B-B14F-4D97-AF65-F5344CB8AC3E}">
        <p14:creationId xmlns:p14="http://schemas.microsoft.com/office/powerpoint/2010/main" val="21077179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9EAC25-66D1-1245-97FD-3B58401328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E2069B3-0468-584A-914E-91C8C91C7FA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DBDB421-E3C9-A140-878A-F3A967799A02}"/>
              </a:ext>
            </a:extLst>
          </p:cNvPr>
          <p:cNvSpPr>
            <a:spLocks noGrp="1"/>
          </p:cNvSpPr>
          <p:nvPr>
            <p:ph type="dt" sz="half" idx="2"/>
          </p:nvPr>
        </p:nvSpPr>
        <p:spPr>
          <a:xfrm>
            <a:off x="838200" y="6492875"/>
            <a:ext cx="2743200" cy="228600"/>
          </a:xfrm>
          <a:prstGeom prst="rect">
            <a:avLst/>
          </a:prstGeom>
        </p:spPr>
        <p:txBody>
          <a:bodyPr vert="horz" lIns="91440" tIns="45720" rIns="91440" bIns="45720" rtlCol="0" anchor="ctr"/>
          <a:lstStyle>
            <a:lvl1pPr algn="l">
              <a:defRPr sz="700">
                <a:solidFill>
                  <a:schemeClr val="tx1">
                    <a:tint val="75000"/>
                  </a:schemeClr>
                </a:solidFill>
              </a:defRPr>
            </a:lvl1pPr>
          </a:lstStyle>
          <a:p>
            <a:fld id="{CACCE73A-EC7C-C74F-BDE1-B9AFE6B3713A}" type="datetimeFigureOut">
              <a:rPr lang="en-US" smtClean="0"/>
              <a:pPr/>
              <a:t>7/27/2022</a:t>
            </a:fld>
            <a:endParaRPr lang="en-US" dirty="0"/>
          </a:p>
        </p:txBody>
      </p:sp>
      <p:sp>
        <p:nvSpPr>
          <p:cNvPr id="5" name="Footer Placeholder 4">
            <a:extLst>
              <a:ext uri="{FF2B5EF4-FFF2-40B4-BE49-F238E27FC236}">
                <a16:creationId xmlns:a16="http://schemas.microsoft.com/office/drawing/2014/main" id="{147A988C-554B-E64F-A698-DE3EF9CA0774}"/>
              </a:ext>
            </a:extLst>
          </p:cNvPr>
          <p:cNvSpPr>
            <a:spLocks noGrp="1"/>
          </p:cNvSpPr>
          <p:nvPr>
            <p:ph type="ftr" sz="quarter" idx="3"/>
          </p:nvPr>
        </p:nvSpPr>
        <p:spPr>
          <a:xfrm>
            <a:off x="4038600" y="6492875"/>
            <a:ext cx="4114800" cy="228600"/>
          </a:xfrm>
          <a:prstGeom prst="rect">
            <a:avLst/>
          </a:prstGeom>
        </p:spPr>
        <p:txBody>
          <a:bodyPr vert="horz" lIns="91440" tIns="45720" rIns="91440" bIns="45720" rtlCol="0" anchor="ctr"/>
          <a:lstStyle>
            <a:lvl1pPr algn="ctr">
              <a:defRPr sz="7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98157E6-BBF7-AB4A-B5DD-B39A65C17B0B}"/>
              </a:ext>
            </a:extLst>
          </p:cNvPr>
          <p:cNvSpPr>
            <a:spLocks noGrp="1"/>
          </p:cNvSpPr>
          <p:nvPr>
            <p:ph type="sldNum" sz="quarter" idx="4"/>
          </p:nvPr>
        </p:nvSpPr>
        <p:spPr>
          <a:xfrm>
            <a:off x="8610600" y="6492875"/>
            <a:ext cx="2743200" cy="228600"/>
          </a:xfrm>
          <a:prstGeom prst="rect">
            <a:avLst/>
          </a:prstGeom>
        </p:spPr>
        <p:txBody>
          <a:bodyPr vert="horz" lIns="91440" tIns="45720" rIns="91440" bIns="45720" rtlCol="0" anchor="ctr"/>
          <a:lstStyle>
            <a:lvl1pPr algn="r">
              <a:defRPr sz="700">
                <a:solidFill>
                  <a:schemeClr val="tx1">
                    <a:tint val="75000"/>
                  </a:schemeClr>
                </a:solidFill>
              </a:defRPr>
            </a:lvl1pPr>
          </a:lstStyle>
          <a:p>
            <a:fld id="{6F705D35-D126-3B47-A82C-2A13EA9E0A67}" type="slidenum">
              <a:rPr lang="en-US" smtClean="0"/>
              <a:pPr/>
              <a:t>‹#›</a:t>
            </a:fld>
            <a:endParaRPr lang="en-US" dirty="0"/>
          </a:p>
        </p:txBody>
      </p:sp>
    </p:spTree>
    <p:extLst>
      <p:ext uri="{BB962C8B-B14F-4D97-AF65-F5344CB8AC3E}">
        <p14:creationId xmlns:p14="http://schemas.microsoft.com/office/powerpoint/2010/main" val="2796308779"/>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30" r:id="rId5"/>
    <p:sldLayoutId id="2147483729"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eiryo UI" panose="020B0604030504040204" pitchFamily="34" charset="-128"/>
          <a:cs typeface="+mj-cs"/>
        </a:defRPr>
      </a:lvl1pPr>
    </p:titleStyle>
    <p:bodyStyle>
      <a:lvl1pPr marL="228600" indent="-228600" algn="l" defTabSz="914400" rtl="0" eaLnBrk="1" latinLnBrk="0" hangingPunct="1">
        <a:lnSpc>
          <a:spcPct val="150000"/>
        </a:lnSpc>
        <a:spcBef>
          <a:spcPts val="1500"/>
        </a:spcBef>
        <a:buClr>
          <a:schemeClr val="accent2"/>
        </a:buClr>
        <a:buFont typeface="Wingdings" panose="05000000000000000000" pitchFamily="2" charset="2"/>
        <a:buChar char="§"/>
        <a:defRPr sz="1500" kern="1200" spc="150" baseline="0">
          <a:solidFill>
            <a:schemeClr val="tx1"/>
          </a:solidFill>
          <a:latin typeface="+mn-lt"/>
          <a:ea typeface="Meiryo UI" panose="020B0604030504040204" pitchFamily="34" charset="-128"/>
          <a:cs typeface="+mn-cs"/>
        </a:defRPr>
      </a:lvl1pPr>
      <a:lvl2pPr marL="685800" indent="-228600" algn="l" defTabSz="914400" rtl="0" eaLnBrk="1" latinLnBrk="0" hangingPunct="1">
        <a:lnSpc>
          <a:spcPct val="150000"/>
        </a:lnSpc>
        <a:spcBef>
          <a:spcPts val="500"/>
        </a:spcBef>
        <a:buClr>
          <a:schemeClr val="accent2"/>
        </a:buClr>
        <a:buFont typeface="Wingdings" panose="05000000000000000000" pitchFamily="2" charset="2"/>
        <a:buChar char="§"/>
        <a:defRPr sz="1500" kern="1200" spc="150" baseline="0">
          <a:solidFill>
            <a:schemeClr val="tx1"/>
          </a:solidFill>
          <a:latin typeface="+mn-lt"/>
          <a:ea typeface="Meiryo UI" panose="020B0604030504040204" pitchFamily="34" charset="-128"/>
          <a:cs typeface="+mn-cs"/>
        </a:defRPr>
      </a:lvl2pPr>
      <a:lvl3pPr marL="1143000" indent="-228600" algn="l" defTabSz="914400" rtl="0" eaLnBrk="1" latinLnBrk="0" hangingPunct="1">
        <a:lnSpc>
          <a:spcPct val="150000"/>
        </a:lnSpc>
        <a:spcBef>
          <a:spcPts val="500"/>
        </a:spcBef>
        <a:buClr>
          <a:schemeClr val="accent2"/>
        </a:buClr>
        <a:buFont typeface="Wingdings" panose="05000000000000000000" pitchFamily="2" charset="2"/>
        <a:buChar char="§"/>
        <a:defRPr sz="1400" kern="1200" spc="150" baseline="0">
          <a:solidFill>
            <a:schemeClr val="tx1"/>
          </a:solidFill>
          <a:latin typeface="+mn-lt"/>
          <a:ea typeface="Meiryo UI" panose="020B0604030504040204" pitchFamily="34" charset="-128"/>
          <a:cs typeface="+mn-cs"/>
        </a:defRPr>
      </a:lvl3pPr>
      <a:lvl4pPr marL="1600200" indent="-228600" algn="l" defTabSz="914400" rtl="0" eaLnBrk="1" latinLnBrk="0" hangingPunct="1">
        <a:lnSpc>
          <a:spcPct val="150000"/>
        </a:lnSpc>
        <a:spcBef>
          <a:spcPts val="500"/>
        </a:spcBef>
        <a:buClr>
          <a:schemeClr val="accent2"/>
        </a:buClr>
        <a:buFont typeface="Wingdings" panose="05000000000000000000" pitchFamily="2" charset="2"/>
        <a:buChar char="§"/>
        <a:defRPr sz="1400" kern="1200" spc="150" baseline="0">
          <a:solidFill>
            <a:schemeClr val="tx1"/>
          </a:solidFill>
          <a:latin typeface="+mn-lt"/>
          <a:ea typeface="Meiryo UI" panose="020B0604030504040204" pitchFamily="34" charset="-128"/>
          <a:cs typeface="+mn-cs"/>
        </a:defRPr>
      </a:lvl4pPr>
      <a:lvl5pPr marL="2057400" indent="-228600" algn="l" defTabSz="914400" rtl="0" eaLnBrk="1" latinLnBrk="0" hangingPunct="1">
        <a:lnSpc>
          <a:spcPct val="150000"/>
        </a:lnSpc>
        <a:spcBef>
          <a:spcPts val="500"/>
        </a:spcBef>
        <a:buClr>
          <a:schemeClr val="accent2"/>
        </a:buClr>
        <a:buFont typeface="Wingdings" panose="05000000000000000000" pitchFamily="2" charset="2"/>
        <a:buChar char="§"/>
        <a:defRPr sz="1400" kern="1200" spc="150" baseline="0">
          <a:solidFill>
            <a:schemeClr val="tx1"/>
          </a:solidFill>
          <a:latin typeface="+mn-lt"/>
          <a:ea typeface="Meiryo UI"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D3BB2B7-A83A-4015-92BD-4080BC4FD7E7}"/>
              </a:ext>
            </a:extLst>
          </p:cNvPr>
          <p:cNvSpPr>
            <a:spLocks noGrp="1"/>
          </p:cNvSpPr>
          <p:nvPr>
            <p:ph type="title"/>
          </p:nvPr>
        </p:nvSpPr>
        <p:spPr/>
        <p:txBody>
          <a:bodyPr/>
          <a:lstStyle/>
          <a:p>
            <a:r>
              <a:rPr lang="en-US" sz="4800" dirty="0">
                <a:effectLst>
                  <a:outerShdw blurRad="38100" dist="38100" dir="2700000" algn="tl">
                    <a:srgbClr val="000000">
                      <a:alpha val="43137"/>
                    </a:srgbClr>
                  </a:outerShdw>
                </a:effectLst>
              </a:rPr>
              <a:t>I just can’t forgive myself</a:t>
            </a:r>
          </a:p>
        </p:txBody>
      </p:sp>
      <p:pic>
        <p:nvPicPr>
          <p:cNvPr id="9" name="Picture Placeholder 8">
            <a:extLst>
              <a:ext uri="{FF2B5EF4-FFF2-40B4-BE49-F238E27FC236}">
                <a16:creationId xmlns:a16="http://schemas.microsoft.com/office/drawing/2014/main" id="{59E51D7A-DEF4-42CC-83DE-6D857B6DFBFA}"/>
              </a:ext>
            </a:extLst>
          </p:cNvPr>
          <p:cNvPicPr>
            <a:picLocks noGrp="1" noChangeAspect="1"/>
          </p:cNvPicPr>
          <p:nvPr>
            <p:ph type="pic" sz="quarter" idx="14"/>
          </p:nvPr>
        </p:nvPicPr>
        <p:blipFill>
          <a:blip r:embed="rId3"/>
          <a:srcRect/>
          <a:stretch/>
        </p:blipFill>
        <p:spPr>
          <a:xfrm>
            <a:off x="5923125" y="1078172"/>
            <a:ext cx="6268875" cy="4701656"/>
          </a:xfrm>
        </p:spPr>
      </p:pic>
      <p:sp>
        <p:nvSpPr>
          <p:cNvPr id="4" name="Text Placeholder 3">
            <a:extLst>
              <a:ext uri="{FF2B5EF4-FFF2-40B4-BE49-F238E27FC236}">
                <a16:creationId xmlns:a16="http://schemas.microsoft.com/office/drawing/2014/main" id="{A2A41CAF-9D90-4203-BE4A-53EA37304B99}"/>
              </a:ext>
            </a:extLst>
          </p:cNvPr>
          <p:cNvSpPr>
            <a:spLocks noGrp="1"/>
          </p:cNvSpPr>
          <p:nvPr>
            <p:ph type="body" sz="quarter" idx="15"/>
          </p:nvPr>
        </p:nvSpPr>
        <p:spPr>
          <a:xfrm>
            <a:off x="1124261" y="4354047"/>
            <a:ext cx="4971739" cy="947625"/>
          </a:xfrm>
        </p:spPr>
        <p:txBody>
          <a:bodyPr>
            <a:normAutofit fontScale="62500" lnSpcReduction="20000"/>
          </a:bodyPr>
          <a:lstStyle/>
          <a:p>
            <a:r>
              <a:rPr lang="en-US" dirty="0"/>
              <a:t>With </a:t>
            </a:r>
          </a:p>
          <a:p>
            <a:r>
              <a:rPr lang="en-US" dirty="0"/>
              <a:t>Bishop Ronald K. Powell</a:t>
            </a:r>
          </a:p>
        </p:txBody>
      </p:sp>
    </p:spTree>
    <p:extLst>
      <p:ext uri="{BB962C8B-B14F-4D97-AF65-F5344CB8AC3E}">
        <p14:creationId xmlns:p14="http://schemas.microsoft.com/office/powerpoint/2010/main" val="361142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3A1EDC-CF41-4438-BB57-18569B953129}"/>
              </a:ext>
            </a:extLst>
          </p:cNvPr>
          <p:cNvSpPr>
            <a:spLocks noGrp="1"/>
          </p:cNvSpPr>
          <p:nvPr>
            <p:ph idx="4294967295"/>
          </p:nvPr>
        </p:nvSpPr>
        <p:spPr>
          <a:xfrm>
            <a:off x="639247" y="1469745"/>
            <a:ext cx="10913505" cy="5051128"/>
          </a:xfrm>
        </p:spPr>
        <p:txBody>
          <a:bodyPr>
            <a:normAutofit/>
          </a:bodyPr>
          <a:lstStyle/>
          <a:p>
            <a:r>
              <a:rPr lang="en-US" sz="2400" b="1" dirty="0">
                <a:effectLst>
                  <a:outerShdw blurRad="38100" dist="38100" dir="2700000" algn="tl">
                    <a:srgbClr val="000000">
                      <a:alpha val="43137"/>
                    </a:srgbClr>
                  </a:outerShdw>
                </a:effectLst>
              </a:rPr>
              <a:t>I receive mercy today, because of the blood of Jesus.</a:t>
            </a:r>
          </a:p>
          <a:p>
            <a:r>
              <a:rPr lang="en-US" sz="2400" b="1" dirty="0">
                <a:effectLst>
                  <a:outerShdw blurRad="38100" dist="38100" dir="2700000" algn="tl">
                    <a:srgbClr val="000000">
                      <a:alpha val="43137"/>
                    </a:srgbClr>
                  </a:outerShdw>
                </a:effectLst>
              </a:rPr>
              <a:t> Though I did not deserve it, God proclaims over me, that I am “not guilty.” </a:t>
            </a:r>
          </a:p>
          <a:p>
            <a:r>
              <a:rPr lang="en-US" sz="2400" b="1" dirty="0">
                <a:effectLst>
                  <a:outerShdw blurRad="38100" dist="38100" dir="2700000" algn="tl">
                    <a:srgbClr val="000000">
                      <a:alpha val="43137"/>
                    </a:srgbClr>
                  </a:outerShdw>
                </a:effectLst>
              </a:rPr>
              <a:t>Where I have failed, God’s mercy triumphs over judgment.</a:t>
            </a:r>
          </a:p>
        </p:txBody>
      </p:sp>
      <p:sp>
        <p:nvSpPr>
          <p:cNvPr id="2" name="Title 1">
            <a:extLst>
              <a:ext uri="{FF2B5EF4-FFF2-40B4-BE49-F238E27FC236}">
                <a16:creationId xmlns:a16="http://schemas.microsoft.com/office/drawing/2014/main" id="{5CFB284A-573D-46BB-8DDB-1E198A12A19F}"/>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THINK IT &amp; SAY IT…</a:t>
            </a:r>
          </a:p>
        </p:txBody>
      </p:sp>
    </p:spTree>
    <p:extLst>
      <p:ext uri="{BB962C8B-B14F-4D97-AF65-F5344CB8AC3E}">
        <p14:creationId xmlns:p14="http://schemas.microsoft.com/office/powerpoint/2010/main" val="294402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3A1EDC-CF41-4438-BB57-18569B953129}"/>
              </a:ext>
            </a:extLst>
          </p:cNvPr>
          <p:cNvSpPr>
            <a:spLocks noGrp="1"/>
          </p:cNvSpPr>
          <p:nvPr>
            <p:ph idx="4294967295"/>
          </p:nvPr>
        </p:nvSpPr>
        <p:spPr>
          <a:xfrm>
            <a:off x="639247" y="1469745"/>
            <a:ext cx="10913505" cy="5051128"/>
          </a:xfrm>
        </p:spPr>
        <p:txBody>
          <a:bodyPr>
            <a:normAutofit/>
          </a:bodyPr>
          <a:lstStyle/>
          <a:p>
            <a:r>
              <a:rPr lang="en-US" sz="2400" b="1" dirty="0">
                <a:effectLst>
                  <a:outerShdw blurRad="38100" dist="38100" dir="2700000" algn="tl">
                    <a:srgbClr val="000000">
                      <a:alpha val="43137"/>
                    </a:srgbClr>
                  </a:outerShdw>
                </a:effectLst>
              </a:rPr>
              <a:t>I give up my right today to hold ANYTHING against myself—I deserve to be punished, but Jesus took THAT punishment for me. </a:t>
            </a:r>
          </a:p>
          <a:p>
            <a:r>
              <a:rPr lang="en-US" sz="2400" b="1" dirty="0">
                <a:effectLst>
                  <a:outerShdw blurRad="38100" dist="38100" dir="2700000" algn="tl">
                    <a:srgbClr val="000000">
                      <a:alpha val="43137"/>
                    </a:srgbClr>
                  </a:outerShdw>
                </a:effectLst>
              </a:rPr>
              <a:t>I forget what lies behind and press on, moving forward in my life with God, even though I feel like I have blown it beyond repair.</a:t>
            </a:r>
          </a:p>
        </p:txBody>
      </p:sp>
      <p:sp>
        <p:nvSpPr>
          <p:cNvPr id="2" name="Title 1">
            <a:extLst>
              <a:ext uri="{FF2B5EF4-FFF2-40B4-BE49-F238E27FC236}">
                <a16:creationId xmlns:a16="http://schemas.microsoft.com/office/drawing/2014/main" id="{5CFB284A-573D-46BB-8DDB-1E198A12A19F}"/>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THINK IT &amp; SAY IT…</a:t>
            </a:r>
          </a:p>
        </p:txBody>
      </p:sp>
    </p:spTree>
    <p:extLst>
      <p:ext uri="{BB962C8B-B14F-4D97-AF65-F5344CB8AC3E}">
        <p14:creationId xmlns:p14="http://schemas.microsoft.com/office/powerpoint/2010/main" val="1255084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3A1EDC-CF41-4438-BB57-18569B953129}"/>
              </a:ext>
            </a:extLst>
          </p:cNvPr>
          <p:cNvSpPr>
            <a:spLocks noGrp="1"/>
          </p:cNvSpPr>
          <p:nvPr>
            <p:ph idx="4294967295"/>
          </p:nvPr>
        </p:nvSpPr>
        <p:spPr>
          <a:xfrm>
            <a:off x="639247" y="1469745"/>
            <a:ext cx="10913505" cy="5051128"/>
          </a:xfrm>
        </p:spPr>
        <p:txBody>
          <a:bodyPr>
            <a:normAutofit/>
          </a:bodyPr>
          <a:lstStyle/>
          <a:p>
            <a:r>
              <a:rPr lang="en-US" sz="2400" b="1" dirty="0">
                <a:effectLst>
                  <a:outerShdw blurRad="38100" dist="38100" dir="2700000" algn="tl">
                    <a:srgbClr val="000000">
                      <a:alpha val="43137"/>
                    </a:srgbClr>
                  </a:outerShdw>
                </a:effectLst>
              </a:rPr>
              <a:t>I reject this guilt and self-condemnation that the devil is trying to put on me. God is the God of 2nd chances. </a:t>
            </a:r>
          </a:p>
          <a:p>
            <a:r>
              <a:rPr lang="en-US" sz="2400" b="1" dirty="0">
                <a:effectLst>
                  <a:outerShdw blurRad="38100" dist="38100" dir="2700000" algn="tl">
                    <a:srgbClr val="000000">
                      <a:alpha val="43137"/>
                    </a:srgbClr>
                  </a:outerShdw>
                </a:effectLst>
              </a:rPr>
              <a:t>I will no longer try to make myself feel bad to pay for what has been done. </a:t>
            </a:r>
          </a:p>
          <a:p>
            <a:r>
              <a:rPr lang="en-US" sz="2400" b="1" dirty="0">
                <a:effectLst>
                  <a:outerShdw blurRad="38100" dist="38100" dir="2700000" algn="tl">
                    <a:srgbClr val="000000">
                      <a:alpha val="43137"/>
                    </a:srgbClr>
                  </a:outerShdw>
                </a:effectLst>
              </a:rPr>
              <a:t>The price for what I did or failed at has been paid in full by God! In Jesus’ name!</a:t>
            </a:r>
          </a:p>
        </p:txBody>
      </p:sp>
      <p:sp>
        <p:nvSpPr>
          <p:cNvPr id="2" name="Title 1">
            <a:extLst>
              <a:ext uri="{FF2B5EF4-FFF2-40B4-BE49-F238E27FC236}">
                <a16:creationId xmlns:a16="http://schemas.microsoft.com/office/drawing/2014/main" id="{5CFB284A-573D-46BB-8DDB-1E198A12A19F}"/>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THINK IT &amp; SAY IT…</a:t>
            </a:r>
          </a:p>
        </p:txBody>
      </p:sp>
    </p:spTree>
    <p:extLst>
      <p:ext uri="{BB962C8B-B14F-4D97-AF65-F5344CB8AC3E}">
        <p14:creationId xmlns:p14="http://schemas.microsoft.com/office/powerpoint/2010/main" val="4168541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3A1EDC-CF41-4438-BB57-18569B953129}"/>
              </a:ext>
            </a:extLst>
          </p:cNvPr>
          <p:cNvSpPr>
            <a:spLocks noGrp="1"/>
          </p:cNvSpPr>
          <p:nvPr>
            <p:ph idx="4294967295"/>
          </p:nvPr>
        </p:nvSpPr>
        <p:spPr>
          <a:xfrm>
            <a:off x="639247" y="1469745"/>
            <a:ext cx="10913505" cy="5051128"/>
          </a:xfrm>
        </p:spPr>
        <p:txBody>
          <a:bodyPr>
            <a:normAutofit/>
          </a:bodyPr>
          <a:lstStyle/>
          <a:p>
            <a:r>
              <a:rPr lang="en-US" sz="2400" b="1" dirty="0">
                <a:effectLst>
                  <a:outerShdw blurRad="38100" dist="38100" dir="2700000" algn="tl">
                    <a:srgbClr val="000000">
                      <a:alpha val="43137"/>
                    </a:srgbClr>
                  </a:outerShdw>
                </a:effectLst>
              </a:rPr>
              <a:t>I reject this guilt and self-condemnation that the devil is trying to put on me. God is the God of 2nd chances. </a:t>
            </a:r>
          </a:p>
          <a:p>
            <a:r>
              <a:rPr lang="en-US" sz="2400" b="1" dirty="0">
                <a:effectLst>
                  <a:outerShdw blurRad="38100" dist="38100" dir="2700000" algn="tl">
                    <a:srgbClr val="000000">
                      <a:alpha val="43137"/>
                    </a:srgbClr>
                  </a:outerShdw>
                </a:effectLst>
              </a:rPr>
              <a:t>I will no longer try to make myself feel bad to pay for what has been done. </a:t>
            </a:r>
          </a:p>
          <a:p>
            <a:r>
              <a:rPr lang="en-US" sz="2400" b="1" dirty="0">
                <a:effectLst>
                  <a:outerShdw blurRad="38100" dist="38100" dir="2700000" algn="tl">
                    <a:srgbClr val="000000">
                      <a:alpha val="43137"/>
                    </a:srgbClr>
                  </a:outerShdw>
                </a:effectLst>
              </a:rPr>
              <a:t>The price for what I did or failed at has been paid in full by God! In Jesus’ name!</a:t>
            </a:r>
          </a:p>
        </p:txBody>
      </p:sp>
      <p:sp>
        <p:nvSpPr>
          <p:cNvPr id="2" name="Title 1">
            <a:extLst>
              <a:ext uri="{FF2B5EF4-FFF2-40B4-BE49-F238E27FC236}">
                <a16:creationId xmlns:a16="http://schemas.microsoft.com/office/drawing/2014/main" id="{5CFB284A-573D-46BB-8DDB-1E198A12A19F}"/>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THINK IT &amp; SAY IT…</a:t>
            </a:r>
          </a:p>
        </p:txBody>
      </p:sp>
    </p:spTree>
    <p:extLst>
      <p:ext uri="{BB962C8B-B14F-4D97-AF65-F5344CB8AC3E}">
        <p14:creationId xmlns:p14="http://schemas.microsoft.com/office/powerpoint/2010/main" val="86211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BD68D-745E-3C8E-F9EA-C02D84DF0E7A}"/>
              </a:ext>
            </a:extLst>
          </p:cNvPr>
          <p:cNvSpPr>
            <a:spLocks noGrp="1"/>
          </p:cNvSpPr>
          <p:nvPr>
            <p:ph type="title"/>
          </p:nvPr>
        </p:nvSpPr>
        <p:spPr/>
        <p:txBody>
          <a:bodyPr/>
          <a:lstStyle/>
          <a:p>
            <a:r>
              <a:rPr lang="en-US" dirty="0"/>
              <a:t>Let Us Pray</a:t>
            </a:r>
          </a:p>
        </p:txBody>
      </p:sp>
      <p:sp>
        <p:nvSpPr>
          <p:cNvPr id="3" name="Content Placeholder 2">
            <a:extLst>
              <a:ext uri="{FF2B5EF4-FFF2-40B4-BE49-F238E27FC236}">
                <a16:creationId xmlns:a16="http://schemas.microsoft.com/office/drawing/2014/main" id="{96E9C168-5751-DBF4-20BE-4EF1B3EA41AD}"/>
              </a:ext>
            </a:extLst>
          </p:cNvPr>
          <p:cNvSpPr>
            <a:spLocks noGrp="1"/>
          </p:cNvSpPr>
          <p:nvPr>
            <p:ph sz="quarter" idx="13"/>
          </p:nvPr>
        </p:nvSpPr>
        <p:spPr/>
        <p:txBody>
          <a:bodyPr>
            <a:normAutofit/>
          </a:bodyPr>
          <a:lstStyle/>
          <a:p>
            <a:r>
              <a:rPr lang="en-US" sz="2000" b="1" dirty="0"/>
              <a:t>Visit at Crosswinds: </a:t>
            </a:r>
            <a:r>
              <a:rPr lang="en-US" sz="2000" b="1" dirty="0">
                <a:solidFill>
                  <a:srgbClr val="00B0F0"/>
                </a:solidFill>
              </a:rPr>
              <a:t>https://www.crosswindsinternational.org/</a:t>
            </a:r>
          </a:p>
        </p:txBody>
      </p:sp>
    </p:spTree>
    <p:extLst>
      <p:ext uri="{BB962C8B-B14F-4D97-AF65-F5344CB8AC3E}">
        <p14:creationId xmlns:p14="http://schemas.microsoft.com/office/powerpoint/2010/main" val="202241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3A1EDC-CF41-4438-BB57-18569B953129}"/>
              </a:ext>
            </a:extLst>
          </p:cNvPr>
          <p:cNvSpPr>
            <a:spLocks noGrp="1"/>
          </p:cNvSpPr>
          <p:nvPr>
            <p:ph idx="4294967295"/>
          </p:nvPr>
        </p:nvSpPr>
        <p:spPr>
          <a:xfrm>
            <a:off x="639247" y="1469745"/>
            <a:ext cx="10913505" cy="5051128"/>
          </a:xfrm>
        </p:spPr>
        <p:txBody>
          <a:bodyPr>
            <a:normAutofit/>
          </a:bodyPr>
          <a:lstStyle/>
          <a:p>
            <a:r>
              <a:rPr lang="en-US" sz="2400" b="1" dirty="0">
                <a:effectLst>
                  <a:outerShdw blurRad="38100" dist="38100" dir="2700000" algn="tl">
                    <a:srgbClr val="000000">
                      <a:alpha val="43137"/>
                    </a:srgbClr>
                  </a:outerShdw>
                </a:effectLst>
              </a:rPr>
              <a:t>Today,</a:t>
            </a:r>
            <a:r>
              <a:rPr lang="en-US" sz="2400" b="1" dirty="0"/>
              <a:t> I want to share one more thought regarding the subject of forgiveness-however, this time, we are fasting from he thought that says: </a:t>
            </a:r>
            <a:r>
              <a:rPr lang="en-US" sz="2400" b="1" dirty="0">
                <a:effectLst>
                  <a:outerShdw blurRad="38100" dist="38100" dir="2700000" algn="tl">
                    <a:srgbClr val="000000">
                      <a:alpha val="43137"/>
                    </a:srgbClr>
                  </a:outerShdw>
                </a:effectLst>
              </a:rPr>
              <a:t>“I just can’t forgive myself.”</a:t>
            </a:r>
          </a:p>
          <a:p>
            <a:r>
              <a:rPr lang="en-US" sz="2400" b="1" dirty="0">
                <a:effectLst>
                  <a:outerShdw blurRad="38100" dist="38100" dir="2700000" algn="tl">
                    <a:srgbClr val="000000">
                      <a:alpha val="43137"/>
                    </a:srgbClr>
                  </a:outerShdw>
                </a:effectLst>
              </a:rPr>
              <a:t>Who hasn’t thought that at one time or another? </a:t>
            </a:r>
            <a:r>
              <a:rPr lang="en-US" sz="2400" b="1" dirty="0"/>
              <a:t>The devil would love to keep us in self-condemnation for the things we have done or failed to do. </a:t>
            </a:r>
          </a:p>
          <a:p>
            <a:r>
              <a:rPr lang="en-US" sz="2400" b="1" dirty="0">
                <a:effectLst>
                  <a:outerShdw blurRad="38100" dist="38100" dir="2700000" algn="tl">
                    <a:srgbClr val="000000">
                      <a:alpha val="43137"/>
                    </a:srgbClr>
                  </a:outerShdw>
                </a:effectLst>
              </a:rPr>
              <a:t>He knows it paralyzes us and prevents us from making the kind of impact that God intended for us.</a:t>
            </a:r>
          </a:p>
        </p:txBody>
      </p:sp>
      <p:sp>
        <p:nvSpPr>
          <p:cNvPr id="2" name="Title 1">
            <a:extLst>
              <a:ext uri="{FF2B5EF4-FFF2-40B4-BE49-F238E27FC236}">
                <a16:creationId xmlns:a16="http://schemas.microsoft.com/office/drawing/2014/main" id="{5CFB284A-573D-46BB-8DDB-1E198A12A19F}"/>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“I just can’t forgive myself.”</a:t>
            </a:r>
          </a:p>
        </p:txBody>
      </p:sp>
    </p:spTree>
    <p:extLst>
      <p:ext uri="{BB962C8B-B14F-4D97-AF65-F5344CB8AC3E}">
        <p14:creationId xmlns:p14="http://schemas.microsoft.com/office/powerpoint/2010/main" val="1459366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3A1EDC-CF41-4438-BB57-18569B953129}"/>
              </a:ext>
            </a:extLst>
          </p:cNvPr>
          <p:cNvSpPr>
            <a:spLocks noGrp="1"/>
          </p:cNvSpPr>
          <p:nvPr>
            <p:ph idx="4294967295"/>
          </p:nvPr>
        </p:nvSpPr>
        <p:spPr>
          <a:xfrm>
            <a:off x="639247" y="1469745"/>
            <a:ext cx="10913505" cy="5051128"/>
          </a:xfrm>
        </p:spPr>
        <p:txBody>
          <a:bodyPr>
            <a:normAutofit fontScale="77500" lnSpcReduction="20000"/>
          </a:bodyPr>
          <a:lstStyle/>
          <a:p>
            <a:r>
              <a:rPr lang="en-US" sz="2400" b="1" dirty="0">
                <a:effectLst>
                  <a:outerShdw blurRad="38100" dist="38100" dir="2700000" algn="tl">
                    <a:srgbClr val="000000">
                      <a:alpha val="43137"/>
                    </a:srgbClr>
                  </a:outerShdw>
                </a:effectLst>
              </a:rPr>
              <a:t>I just read yesterday of a young teenager who accidentally struck his 5-year-old sister, with a car, tragically killing her in their driveway. And as tragic as it is for a child to die in that way at such an early age, the greater tragedy is the difficulty this young man will have forgiving himself. </a:t>
            </a:r>
          </a:p>
          <a:p>
            <a:r>
              <a:rPr lang="en-US" sz="2400" b="1" dirty="0">
                <a:effectLst>
                  <a:outerShdw blurRad="38100" dist="38100" dir="2700000" algn="tl">
                    <a:srgbClr val="000000">
                      <a:alpha val="43137"/>
                    </a:srgbClr>
                  </a:outerShdw>
                </a:effectLst>
              </a:rPr>
              <a:t>Though few of us have faced something as dramatic as this, we all need to overcome the thoughts that try to accuse us for what we have done. Hopefully, as well, this message will get to that young man and provide the encouragement he will need in this challenging time.</a:t>
            </a:r>
          </a:p>
          <a:p>
            <a:r>
              <a:rPr lang="en-US" sz="2400" b="1" dirty="0">
                <a:effectLst>
                  <a:outerShdw blurRad="38100" dist="38100" dir="2700000" algn="tl">
                    <a:srgbClr val="000000">
                      <a:alpha val="43137"/>
                    </a:srgbClr>
                  </a:outerShdw>
                </a:effectLst>
              </a:rPr>
              <a:t>Let us beat this thought into the ground—hasn’t it beaten us long enough?</a:t>
            </a:r>
          </a:p>
        </p:txBody>
      </p:sp>
      <p:sp>
        <p:nvSpPr>
          <p:cNvPr id="2" name="Title 1">
            <a:extLst>
              <a:ext uri="{FF2B5EF4-FFF2-40B4-BE49-F238E27FC236}">
                <a16:creationId xmlns:a16="http://schemas.microsoft.com/office/drawing/2014/main" id="{5CFB284A-573D-46BB-8DDB-1E198A12A19F}"/>
              </a:ext>
            </a:extLst>
          </p:cNvPr>
          <p:cNvSpPr>
            <a:spLocks noGrp="1"/>
          </p:cNvSpPr>
          <p:nvPr>
            <p:ph type="title"/>
          </p:nvPr>
        </p:nvSpPr>
        <p:spPr/>
        <p:txBody>
          <a:bodyPr/>
          <a:lstStyle/>
          <a:p>
            <a:r>
              <a:rPr lang="en-US" dirty="0">
                <a:effectLst>
                  <a:outerShdw blurRad="38100" dist="38100" dir="2700000" algn="tl">
                    <a:srgbClr val="000000">
                      <a:alpha val="43137"/>
                    </a:srgbClr>
                  </a:outerShdw>
                </a:effectLst>
              </a:rPr>
              <a:t>“I just can’t forgive myself.”</a:t>
            </a:r>
          </a:p>
        </p:txBody>
      </p:sp>
    </p:spTree>
    <p:extLst>
      <p:ext uri="{BB962C8B-B14F-4D97-AF65-F5344CB8AC3E}">
        <p14:creationId xmlns:p14="http://schemas.microsoft.com/office/powerpoint/2010/main" val="1559665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22">
            <a:extLst>
              <a:ext uri="{FF2B5EF4-FFF2-40B4-BE49-F238E27FC236}">
                <a16:creationId xmlns:a16="http://schemas.microsoft.com/office/drawing/2014/main" id="{3E408D6E-B51C-CD4F-AC1A-15EC32AAB741}"/>
              </a:ext>
            </a:extLst>
          </p:cNvPr>
          <p:cNvSpPr>
            <a:spLocks noGrp="1"/>
          </p:cNvSpPr>
          <p:nvPr>
            <p:ph idx="4294967295"/>
          </p:nvPr>
        </p:nvSpPr>
        <p:spPr>
          <a:xfrm>
            <a:off x="6271491" y="1403927"/>
            <a:ext cx="5281262" cy="4773036"/>
          </a:xfrm>
        </p:spPr>
        <p:txBody>
          <a:bodyPr>
            <a:normAutofit/>
          </a:bodyPr>
          <a:lstStyle/>
          <a:p>
            <a:r>
              <a:rPr lang="en-US" sz="2000" b="1" dirty="0">
                <a:effectLst>
                  <a:outerShdw blurRad="38100" dist="38100" dir="2700000" algn="tl">
                    <a:srgbClr val="000000">
                      <a:alpha val="43137"/>
                    </a:srgbClr>
                  </a:outerShdw>
                </a:effectLst>
              </a:rPr>
              <a:t>1. Realize that we only deserve forgiveness because of the blood of Jesus. </a:t>
            </a:r>
          </a:p>
          <a:p>
            <a:r>
              <a:rPr lang="en-US" sz="2000" b="1" dirty="0">
                <a:effectLst>
                  <a:outerShdw blurRad="38100" dist="38100" dir="2700000" algn="tl">
                    <a:srgbClr val="000000">
                      <a:alpha val="43137"/>
                    </a:srgbClr>
                  </a:outerShdw>
                </a:effectLst>
              </a:rPr>
              <a:t>Not because what we did wrong “never happened,” or it was not that bad. </a:t>
            </a:r>
          </a:p>
          <a:p>
            <a:r>
              <a:rPr lang="en-US" sz="2000" b="1" dirty="0">
                <a:effectLst>
                  <a:outerShdw blurRad="38100" dist="38100" dir="2700000" algn="tl">
                    <a:srgbClr val="000000">
                      <a:alpha val="43137"/>
                    </a:srgbClr>
                  </a:outerShdw>
                </a:effectLst>
              </a:rPr>
              <a:t>Give up rationalizations and excuses.</a:t>
            </a:r>
          </a:p>
        </p:txBody>
      </p:sp>
      <p:sp>
        <p:nvSpPr>
          <p:cNvPr id="21" name="Title 20">
            <a:extLst>
              <a:ext uri="{FF2B5EF4-FFF2-40B4-BE49-F238E27FC236}">
                <a16:creationId xmlns:a16="http://schemas.microsoft.com/office/drawing/2014/main" id="{4095A0CF-E335-0C44-AB23-48EE18153C8F}"/>
              </a:ext>
            </a:extLst>
          </p:cNvPr>
          <p:cNvSpPr>
            <a:spLocks noGrp="1"/>
          </p:cNvSpPr>
          <p:nvPr>
            <p:ph type="title"/>
          </p:nvPr>
        </p:nvSpPr>
        <p:spPr/>
        <p:txBody>
          <a:bodyPr/>
          <a:lstStyle/>
          <a:p>
            <a:pPr algn="ctr"/>
            <a:r>
              <a:rPr lang="en-US" dirty="0">
                <a:effectLst>
                  <a:outerShdw blurRad="38100" dist="38100" dir="2700000" algn="tl">
                    <a:srgbClr val="000000">
                      <a:alpha val="43137"/>
                    </a:srgbClr>
                  </a:outerShdw>
                </a:effectLst>
              </a:rPr>
              <a:t>“I just can’t forgive myself.”</a:t>
            </a:r>
          </a:p>
        </p:txBody>
      </p:sp>
      <p:pic>
        <p:nvPicPr>
          <p:cNvPr id="12" name="Picture Placeholder 11">
            <a:extLst>
              <a:ext uri="{FF2B5EF4-FFF2-40B4-BE49-F238E27FC236}">
                <a16:creationId xmlns:a16="http://schemas.microsoft.com/office/drawing/2014/main" id="{C4A01B63-37B7-4771-B459-B3EC5C58CB47}"/>
              </a:ext>
            </a:extLst>
          </p:cNvPr>
          <p:cNvPicPr>
            <a:picLocks noGrp="1" noChangeAspect="1"/>
          </p:cNvPicPr>
          <p:nvPr>
            <p:ph type="pic" sz="quarter" idx="14"/>
          </p:nvPr>
        </p:nvPicPr>
        <p:blipFill>
          <a:blip r:embed="rId3"/>
          <a:srcRect/>
          <a:stretch/>
        </p:blipFill>
        <p:spPr>
          <a:xfrm>
            <a:off x="542925" y="773661"/>
            <a:ext cx="5553075" cy="5310678"/>
          </a:xfrm>
        </p:spPr>
      </p:pic>
    </p:spTree>
    <p:extLst>
      <p:ext uri="{BB962C8B-B14F-4D97-AF65-F5344CB8AC3E}">
        <p14:creationId xmlns:p14="http://schemas.microsoft.com/office/powerpoint/2010/main" val="3728819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4095A0CF-E335-0C44-AB23-48EE18153C8F}"/>
              </a:ext>
            </a:extLst>
          </p:cNvPr>
          <p:cNvSpPr>
            <a:spLocks noGrp="1"/>
          </p:cNvSpPr>
          <p:nvPr>
            <p:ph type="title"/>
          </p:nvPr>
        </p:nvSpPr>
        <p:spPr>
          <a:xfrm>
            <a:off x="6761117" y="360218"/>
            <a:ext cx="4791637" cy="904619"/>
          </a:xfrm>
        </p:spPr>
        <p:txBody>
          <a:bodyPr/>
          <a:lstStyle/>
          <a:p>
            <a:pPr algn="ctr"/>
            <a:r>
              <a:rPr lang="en-US" dirty="0">
                <a:effectLst>
                  <a:outerShdw blurRad="38100" dist="38100" dir="2700000" algn="tl">
                    <a:srgbClr val="000000">
                      <a:alpha val="43137"/>
                    </a:srgbClr>
                  </a:outerShdw>
                </a:effectLst>
              </a:rPr>
              <a:t>2. It was that bad, but God is MORE good! </a:t>
            </a:r>
          </a:p>
        </p:txBody>
      </p:sp>
      <p:pic>
        <p:nvPicPr>
          <p:cNvPr id="12" name="Picture Placeholder 11">
            <a:extLst>
              <a:ext uri="{FF2B5EF4-FFF2-40B4-BE49-F238E27FC236}">
                <a16:creationId xmlns:a16="http://schemas.microsoft.com/office/drawing/2014/main" id="{C4A01B63-37B7-4771-B459-B3EC5C58CB47}"/>
              </a:ext>
            </a:extLst>
          </p:cNvPr>
          <p:cNvPicPr>
            <a:picLocks noGrp="1" noChangeAspect="1"/>
          </p:cNvPicPr>
          <p:nvPr>
            <p:ph type="pic" sz="quarter" idx="14"/>
          </p:nvPr>
        </p:nvPicPr>
        <p:blipFill rotWithShape="1">
          <a:blip r:embed="rId3"/>
          <a:srcRect l="25708" r="25708"/>
          <a:stretch/>
        </p:blipFill>
        <p:spPr/>
      </p:pic>
      <p:sp>
        <p:nvSpPr>
          <p:cNvPr id="23" name="Content Placeholder 22">
            <a:extLst>
              <a:ext uri="{FF2B5EF4-FFF2-40B4-BE49-F238E27FC236}">
                <a16:creationId xmlns:a16="http://schemas.microsoft.com/office/drawing/2014/main" id="{3E408D6E-B51C-CD4F-AC1A-15EC32AAB741}"/>
              </a:ext>
            </a:extLst>
          </p:cNvPr>
          <p:cNvSpPr>
            <a:spLocks noGrp="1"/>
          </p:cNvSpPr>
          <p:nvPr>
            <p:ph sz="quarter" idx="15"/>
          </p:nvPr>
        </p:nvSpPr>
        <p:spPr>
          <a:xfrm>
            <a:off x="6280727" y="1265238"/>
            <a:ext cx="5553075" cy="5311053"/>
          </a:xfrm>
        </p:spPr>
        <p:txBody>
          <a:bodyPr>
            <a:normAutofit fontScale="92500" lnSpcReduction="10000"/>
          </a:bodyPr>
          <a:lstStyle/>
          <a:p>
            <a:r>
              <a:rPr lang="en-US" sz="1400" b="1" dirty="0">
                <a:solidFill>
                  <a:srgbClr val="0070C0"/>
                </a:solidFill>
                <a:effectLst>
                  <a:outerShdw blurRad="38100" dist="38100" dir="2700000" algn="tl">
                    <a:srgbClr val="000000">
                      <a:alpha val="43137"/>
                    </a:srgbClr>
                  </a:outerShdw>
                </a:effectLst>
              </a:rPr>
              <a:t>James 2:13 </a:t>
            </a:r>
            <a:r>
              <a:rPr lang="en-US" sz="1400" b="1" dirty="0">
                <a:effectLst>
                  <a:outerShdw blurRad="38100" dist="38100" dir="2700000" algn="tl">
                    <a:srgbClr val="000000">
                      <a:alpha val="43137"/>
                    </a:srgbClr>
                  </a:outerShdw>
                </a:effectLst>
              </a:rPr>
              <a:t>says mercy triumphs over judgment. His mercy toward you TRUMPS your judgment over yourself. Believe that God is bigger than what you did. </a:t>
            </a:r>
          </a:p>
          <a:p>
            <a:r>
              <a:rPr lang="en-US" sz="1400" b="1" dirty="0">
                <a:effectLst>
                  <a:outerShdw blurRad="38100" dist="38100" dir="2700000" algn="tl">
                    <a:srgbClr val="000000">
                      <a:alpha val="43137"/>
                    </a:srgbClr>
                  </a:outerShdw>
                </a:effectLst>
              </a:rPr>
              <a:t>In </a:t>
            </a:r>
            <a:r>
              <a:rPr lang="en-US" sz="1400" b="1" dirty="0">
                <a:solidFill>
                  <a:srgbClr val="0070C0"/>
                </a:solidFill>
                <a:effectLst>
                  <a:outerShdw blurRad="38100" dist="38100" dir="2700000" algn="tl">
                    <a:srgbClr val="000000">
                      <a:alpha val="43137"/>
                    </a:srgbClr>
                  </a:outerShdw>
                </a:effectLst>
              </a:rPr>
              <a:t>Luke 22</a:t>
            </a:r>
            <a:r>
              <a:rPr lang="en-US" sz="1400" b="1" dirty="0">
                <a:effectLst>
                  <a:outerShdw blurRad="38100" dist="38100" dir="2700000" algn="tl">
                    <a:srgbClr val="000000">
                      <a:alpha val="43137"/>
                    </a:srgbClr>
                  </a:outerShdw>
                </a:effectLst>
              </a:rPr>
              <a:t>, Peter denied the Lord 3 times, and Jesus forgave him. Later, Peter preached the first sermon after Jesus rose from the dead, and 3000 people were saved in a day!</a:t>
            </a:r>
          </a:p>
          <a:p>
            <a:r>
              <a:rPr lang="en-US" sz="1400" b="1" dirty="0">
                <a:effectLst>
                  <a:outerShdw blurRad="38100" dist="38100" dir="2700000" algn="tl">
                    <a:srgbClr val="000000">
                      <a:alpha val="43137"/>
                    </a:srgbClr>
                  </a:outerShdw>
                </a:effectLst>
              </a:rPr>
              <a:t> Peter was able to forgive himself when he knew Jesus had accepted him. In the same way, realize that you have been accepted by God, no matter what you have done—simply by believing in the work of the cross of Jesus Christ.</a:t>
            </a:r>
          </a:p>
        </p:txBody>
      </p:sp>
    </p:spTree>
    <p:extLst>
      <p:ext uri="{BB962C8B-B14F-4D97-AF65-F5344CB8AC3E}">
        <p14:creationId xmlns:p14="http://schemas.microsoft.com/office/powerpoint/2010/main" val="313088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4095A0CF-E335-0C44-AB23-48EE18153C8F}"/>
              </a:ext>
            </a:extLst>
          </p:cNvPr>
          <p:cNvSpPr>
            <a:spLocks noGrp="1"/>
          </p:cNvSpPr>
          <p:nvPr>
            <p:ph type="title"/>
          </p:nvPr>
        </p:nvSpPr>
        <p:spPr>
          <a:xfrm>
            <a:off x="6761117" y="480291"/>
            <a:ext cx="4791637" cy="489527"/>
          </a:xfrm>
        </p:spPr>
        <p:txBody>
          <a:bodyPr/>
          <a:lstStyle/>
          <a:p>
            <a:pPr algn="ctr"/>
            <a:r>
              <a:rPr lang="en-US" dirty="0">
                <a:effectLst>
                  <a:outerShdw blurRad="38100" dist="38100" dir="2700000" algn="tl">
                    <a:srgbClr val="000000">
                      <a:alpha val="43137"/>
                    </a:srgbClr>
                  </a:outerShdw>
                </a:effectLst>
              </a:rPr>
              <a:t>3-Give up your right to hold ANYTHING against yourself</a:t>
            </a:r>
          </a:p>
        </p:txBody>
      </p:sp>
      <p:pic>
        <p:nvPicPr>
          <p:cNvPr id="5" name="Picture Placeholder 4">
            <a:extLst>
              <a:ext uri="{FF2B5EF4-FFF2-40B4-BE49-F238E27FC236}">
                <a16:creationId xmlns:a16="http://schemas.microsoft.com/office/drawing/2014/main" id="{7EF64C15-5C9B-41D1-B2BD-5BB3EC571A2E}"/>
              </a:ext>
            </a:extLst>
          </p:cNvPr>
          <p:cNvPicPr>
            <a:picLocks noGrp="1" noChangeAspect="1"/>
          </p:cNvPicPr>
          <p:nvPr>
            <p:ph type="pic" sz="quarter" idx="14"/>
          </p:nvPr>
        </p:nvPicPr>
        <p:blipFill rotWithShape="1">
          <a:blip r:embed="rId3"/>
          <a:srcRect l="22672" r="22672"/>
          <a:stretch/>
        </p:blipFill>
        <p:spPr/>
      </p:pic>
      <p:sp>
        <p:nvSpPr>
          <p:cNvPr id="23" name="Content Placeholder 22">
            <a:extLst>
              <a:ext uri="{FF2B5EF4-FFF2-40B4-BE49-F238E27FC236}">
                <a16:creationId xmlns:a16="http://schemas.microsoft.com/office/drawing/2014/main" id="{3E408D6E-B51C-CD4F-AC1A-15EC32AAB741}"/>
              </a:ext>
            </a:extLst>
          </p:cNvPr>
          <p:cNvSpPr>
            <a:spLocks noGrp="1"/>
          </p:cNvSpPr>
          <p:nvPr>
            <p:ph sz="quarter" idx="15"/>
          </p:nvPr>
        </p:nvSpPr>
        <p:spPr/>
        <p:txBody>
          <a:bodyPr>
            <a:normAutofit/>
          </a:bodyPr>
          <a:lstStyle/>
          <a:p>
            <a:r>
              <a:rPr lang="en-US" sz="1600" b="1" dirty="0"/>
              <a:t>ANYTHING that God Himself does not hold against you. </a:t>
            </a:r>
            <a:r>
              <a:rPr lang="en-US" sz="1600" b="1" dirty="0">
                <a:effectLst>
                  <a:outerShdw blurRad="38100" dist="38100" dir="2700000" algn="tl">
                    <a:srgbClr val="000000">
                      <a:alpha val="43137"/>
                    </a:srgbClr>
                  </a:outerShdw>
                </a:effectLst>
              </a:rPr>
              <a:t>If God can forgive you</a:t>
            </a:r>
            <a:r>
              <a:rPr lang="en-US" sz="1600" b="1" dirty="0"/>
              <a:t>, you can forgive yourself. His standard is absolute perfection, and He forgives you. </a:t>
            </a:r>
          </a:p>
          <a:p>
            <a:r>
              <a:rPr lang="en-US" sz="1800" b="1" dirty="0">
                <a:effectLst>
                  <a:outerShdw blurRad="38100" dist="38100" dir="2700000" algn="tl">
                    <a:srgbClr val="000000">
                      <a:alpha val="43137"/>
                    </a:srgbClr>
                  </a:outerShdw>
                </a:effectLst>
              </a:rPr>
              <a:t>Psalm 103:12 says, </a:t>
            </a:r>
          </a:p>
          <a:p>
            <a:r>
              <a:rPr lang="en-US" sz="1800" b="1" dirty="0"/>
              <a:t>“As far as east is from west, so far has He removed our transgressions from us.”</a:t>
            </a:r>
          </a:p>
        </p:txBody>
      </p:sp>
    </p:spTree>
    <p:extLst>
      <p:ext uri="{BB962C8B-B14F-4D97-AF65-F5344CB8AC3E}">
        <p14:creationId xmlns:p14="http://schemas.microsoft.com/office/powerpoint/2010/main" val="2888430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4095A0CF-E335-0C44-AB23-48EE18153C8F}"/>
              </a:ext>
            </a:extLst>
          </p:cNvPr>
          <p:cNvSpPr>
            <a:spLocks noGrp="1"/>
          </p:cNvSpPr>
          <p:nvPr>
            <p:ph type="title"/>
          </p:nvPr>
        </p:nvSpPr>
        <p:spPr/>
        <p:txBody>
          <a:bodyPr/>
          <a:lstStyle/>
          <a:p>
            <a:pPr algn="ctr"/>
            <a:r>
              <a:rPr lang="en-US" dirty="0">
                <a:effectLst>
                  <a:outerShdw blurRad="38100" dist="38100" dir="2700000" algn="tl">
                    <a:srgbClr val="000000">
                      <a:alpha val="43137"/>
                    </a:srgbClr>
                  </a:outerShdw>
                </a:effectLst>
              </a:rPr>
              <a:t>4. Stop rehearsing what you did. </a:t>
            </a:r>
          </a:p>
        </p:txBody>
      </p:sp>
      <p:pic>
        <p:nvPicPr>
          <p:cNvPr id="5" name="Picture Placeholder 4">
            <a:extLst>
              <a:ext uri="{FF2B5EF4-FFF2-40B4-BE49-F238E27FC236}">
                <a16:creationId xmlns:a16="http://schemas.microsoft.com/office/drawing/2014/main" id="{7EF64C15-5C9B-41D1-B2BD-5BB3EC571A2E}"/>
              </a:ext>
            </a:extLst>
          </p:cNvPr>
          <p:cNvPicPr>
            <a:picLocks noGrp="1" noChangeAspect="1"/>
          </p:cNvPicPr>
          <p:nvPr>
            <p:ph type="pic" sz="quarter" idx="14"/>
          </p:nvPr>
        </p:nvPicPr>
        <p:blipFill rotWithShape="1">
          <a:blip r:embed="rId3"/>
          <a:srcRect l="18182" r="18182"/>
          <a:stretch/>
        </p:blipFill>
        <p:spPr/>
      </p:pic>
      <p:sp>
        <p:nvSpPr>
          <p:cNvPr id="23" name="Content Placeholder 22">
            <a:extLst>
              <a:ext uri="{FF2B5EF4-FFF2-40B4-BE49-F238E27FC236}">
                <a16:creationId xmlns:a16="http://schemas.microsoft.com/office/drawing/2014/main" id="{3E408D6E-B51C-CD4F-AC1A-15EC32AAB741}"/>
              </a:ext>
            </a:extLst>
          </p:cNvPr>
          <p:cNvSpPr>
            <a:spLocks noGrp="1"/>
          </p:cNvSpPr>
          <p:nvPr>
            <p:ph sz="quarter" idx="15"/>
          </p:nvPr>
        </p:nvSpPr>
        <p:spPr/>
        <p:txBody>
          <a:bodyPr>
            <a:normAutofit lnSpcReduction="10000"/>
          </a:bodyPr>
          <a:lstStyle/>
          <a:p>
            <a:r>
              <a:rPr lang="en-US" sz="2300" b="1" dirty="0"/>
              <a:t>It’s done. It is over. Now accept the 2nd chance that God offers. </a:t>
            </a:r>
          </a:p>
          <a:p>
            <a:r>
              <a:rPr lang="en-US" sz="2300" b="1" dirty="0">
                <a:effectLst>
                  <a:outerShdw blurRad="38100" dist="38100" dir="2700000" algn="tl">
                    <a:srgbClr val="000000">
                      <a:alpha val="43137"/>
                    </a:srgbClr>
                  </a:outerShdw>
                </a:effectLst>
              </a:rPr>
              <a:t>Philippians 3:10 says </a:t>
            </a:r>
            <a:r>
              <a:rPr lang="en-US" sz="2300" b="1" dirty="0"/>
              <a:t>“forgetting what lies behind and reaching forward</a:t>
            </a:r>
            <a:r>
              <a:rPr lang="en-US" sz="2600" b="1" dirty="0"/>
              <a:t>.”</a:t>
            </a:r>
          </a:p>
        </p:txBody>
      </p:sp>
    </p:spTree>
    <p:extLst>
      <p:ext uri="{BB962C8B-B14F-4D97-AF65-F5344CB8AC3E}">
        <p14:creationId xmlns:p14="http://schemas.microsoft.com/office/powerpoint/2010/main" val="3137347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4095A0CF-E335-0C44-AB23-48EE18153C8F}"/>
              </a:ext>
            </a:extLst>
          </p:cNvPr>
          <p:cNvSpPr>
            <a:spLocks noGrp="1"/>
          </p:cNvSpPr>
          <p:nvPr>
            <p:ph type="title"/>
          </p:nvPr>
        </p:nvSpPr>
        <p:spPr>
          <a:xfrm>
            <a:off x="6761117" y="120073"/>
            <a:ext cx="4791637" cy="1144764"/>
          </a:xfrm>
        </p:spPr>
        <p:txBody>
          <a:bodyPr/>
          <a:lstStyle/>
          <a:p>
            <a:pPr algn="ctr"/>
            <a:r>
              <a:rPr lang="en-US" dirty="0">
                <a:effectLst>
                  <a:outerShdw blurRad="38100" dist="38100" dir="2700000" algn="tl">
                    <a:srgbClr val="000000">
                      <a:alpha val="43137"/>
                    </a:srgbClr>
                  </a:outerShdw>
                </a:effectLst>
              </a:rPr>
              <a:t>5. Believe that guilt does not come from God.</a:t>
            </a:r>
          </a:p>
        </p:txBody>
      </p:sp>
      <p:pic>
        <p:nvPicPr>
          <p:cNvPr id="5" name="Picture Placeholder 4">
            <a:extLst>
              <a:ext uri="{FF2B5EF4-FFF2-40B4-BE49-F238E27FC236}">
                <a16:creationId xmlns:a16="http://schemas.microsoft.com/office/drawing/2014/main" id="{7EF64C15-5C9B-41D1-B2BD-5BB3EC571A2E}"/>
              </a:ext>
            </a:extLst>
          </p:cNvPr>
          <p:cNvPicPr>
            <a:picLocks noGrp="1" noChangeAspect="1"/>
          </p:cNvPicPr>
          <p:nvPr>
            <p:ph type="pic" sz="quarter" idx="14"/>
          </p:nvPr>
        </p:nvPicPr>
        <p:blipFill>
          <a:blip r:embed="rId3"/>
          <a:srcRect l="22672" r="22672"/>
          <a:stretch/>
        </p:blipFill>
        <p:spPr>
          <a:xfrm>
            <a:off x="542925" y="571500"/>
            <a:ext cx="5553075" cy="5715000"/>
          </a:xfrm>
        </p:spPr>
      </p:pic>
      <p:sp>
        <p:nvSpPr>
          <p:cNvPr id="23" name="Content Placeholder 22">
            <a:extLst>
              <a:ext uri="{FF2B5EF4-FFF2-40B4-BE49-F238E27FC236}">
                <a16:creationId xmlns:a16="http://schemas.microsoft.com/office/drawing/2014/main" id="{3E408D6E-B51C-CD4F-AC1A-15EC32AAB741}"/>
              </a:ext>
            </a:extLst>
          </p:cNvPr>
          <p:cNvSpPr>
            <a:spLocks noGrp="1"/>
          </p:cNvSpPr>
          <p:nvPr>
            <p:ph sz="quarter" idx="15"/>
          </p:nvPr>
        </p:nvSpPr>
        <p:spPr/>
        <p:txBody>
          <a:bodyPr>
            <a:noAutofit/>
          </a:bodyPr>
          <a:lstStyle/>
          <a:p>
            <a:r>
              <a:rPr lang="en-US" sz="1400" b="1" dirty="0"/>
              <a:t>God does not impose guilt on you to try to get you to stop doing something. </a:t>
            </a:r>
          </a:p>
          <a:p>
            <a:r>
              <a:rPr lang="en-US" sz="1400" b="1" dirty="0">
                <a:solidFill>
                  <a:srgbClr val="0070C0"/>
                </a:solidFill>
              </a:rPr>
              <a:t>Romans 2:4 </a:t>
            </a:r>
            <a:r>
              <a:rPr lang="en-US" sz="1400" b="1" dirty="0"/>
              <a:t>says it is His loving kindness that leads us to repentance. </a:t>
            </a:r>
          </a:p>
          <a:p>
            <a:r>
              <a:rPr lang="en-US" sz="1400" b="1" dirty="0"/>
              <a:t>Since this guilt and shame does not come from God, there can be only one other source—the devil. </a:t>
            </a:r>
          </a:p>
          <a:p>
            <a:r>
              <a:rPr lang="en-US" sz="1400" b="1" dirty="0">
                <a:solidFill>
                  <a:srgbClr val="0070C0"/>
                </a:solidFill>
              </a:rPr>
              <a:t>James 4:7 </a:t>
            </a:r>
            <a:r>
              <a:rPr lang="en-US" sz="1400" b="1" dirty="0" err="1">
                <a:solidFill>
                  <a:srgbClr val="0070C0"/>
                </a:solidFill>
              </a:rPr>
              <a:t>says,</a:t>
            </a:r>
            <a:r>
              <a:rPr lang="en-US" sz="1400" b="1" dirty="0" err="1"/>
              <a:t>“Submit</a:t>
            </a:r>
            <a:r>
              <a:rPr lang="en-US" sz="1400" b="1" dirty="0"/>
              <a:t> to God—-resist the devil—–and he will flee from you.”</a:t>
            </a:r>
          </a:p>
        </p:txBody>
      </p:sp>
    </p:spTree>
    <p:extLst>
      <p:ext uri="{BB962C8B-B14F-4D97-AF65-F5344CB8AC3E}">
        <p14:creationId xmlns:p14="http://schemas.microsoft.com/office/powerpoint/2010/main" val="1242405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4095A0CF-E335-0C44-AB23-48EE18153C8F}"/>
              </a:ext>
            </a:extLst>
          </p:cNvPr>
          <p:cNvSpPr>
            <a:spLocks noGrp="1"/>
          </p:cNvSpPr>
          <p:nvPr>
            <p:ph type="title"/>
          </p:nvPr>
        </p:nvSpPr>
        <p:spPr>
          <a:xfrm>
            <a:off x="6761117" y="120073"/>
            <a:ext cx="4791637" cy="1144764"/>
          </a:xfrm>
        </p:spPr>
        <p:txBody>
          <a:bodyPr/>
          <a:lstStyle/>
          <a:p>
            <a:pPr algn="ctr"/>
            <a:r>
              <a:rPr lang="en-US" dirty="0">
                <a:effectLst>
                  <a:outerShdw blurRad="38100" dist="38100" dir="2700000" algn="tl">
                    <a:srgbClr val="000000">
                      <a:alpha val="43137"/>
                    </a:srgbClr>
                  </a:outerShdw>
                </a:effectLst>
              </a:rPr>
              <a:t>6. Give up the SELF-PUNISHMENT—</a:t>
            </a:r>
          </a:p>
        </p:txBody>
      </p:sp>
      <p:pic>
        <p:nvPicPr>
          <p:cNvPr id="5" name="Picture Placeholder 4">
            <a:extLst>
              <a:ext uri="{FF2B5EF4-FFF2-40B4-BE49-F238E27FC236}">
                <a16:creationId xmlns:a16="http://schemas.microsoft.com/office/drawing/2014/main" id="{7EF64C15-5C9B-41D1-B2BD-5BB3EC571A2E}"/>
              </a:ext>
            </a:extLst>
          </p:cNvPr>
          <p:cNvPicPr>
            <a:picLocks noGrp="1" noChangeAspect="1"/>
          </p:cNvPicPr>
          <p:nvPr>
            <p:ph type="pic" sz="quarter" idx="14"/>
          </p:nvPr>
        </p:nvPicPr>
        <p:blipFill>
          <a:blip r:embed="rId3"/>
          <a:srcRect l="13562" r="13562"/>
          <a:stretch/>
        </p:blipFill>
        <p:spPr>
          <a:xfrm>
            <a:off x="542925" y="571500"/>
            <a:ext cx="5553075" cy="5715000"/>
          </a:xfrm>
        </p:spPr>
      </p:pic>
      <p:sp>
        <p:nvSpPr>
          <p:cNvPr id="23" name="Content Placeholder 22">
            <a:extLst>
              <a:ext uri="{FF2B5EF4-FFF2-40B4-BE49-F238E27FC236}">
                <a16:creationId xmlns:a16="http://schemas.microsoft.com/office/drawing/2014/main" id="{3E408D6E-B51C-CD4F-AC1A-15EC32AAB741}"/>
              </a:ext>
            </a:extLst>
          </p:cNvPr>
          <p:cNvSpPr>
            <a:spLocks noGrp="1"/>
          </p:cNvSpPr>
          <p:nvPr>
            <p:ph sz="quarter" idx="15"/>
          </p:nvPr>
        </p:nvSpPr>
        <p:spPr>
          <a:xfrm>
            <a:off x="6253019" y="1265238"/>
            <a:ext cx="5708072" cy="4911725"/>
          </a:xfrm>
        </p:spPr>
        <p:txBody>
          <a:bodyPr>
            <a:noAutofit/>
          </a:bodyPr>
          <a:lstStyle/>
          <a:p>
            <a:r>
              <a:rPr lang="en-US" sz="1400" b="1" dirty="0"/>
              <a:t>Some people have said to themselves: “I’ll make myself feel bad to pay for what has been done.” Why should we pay the price that has ALREADY been paid for what we have done wrong? Stop beating yourself up—no one beats us up better than ourselves. </a:t>
            </a:r>
          </a:p>
          <a:p>
            <a:r>
              <a:rPr lang="en-US" sz="1400" b="1" dirty="0"/>
              <a:t>The fact is whatever we have done that we cannot seem to forgive ourselves for is already forgiven. By trying to “pay for what we have done,” we are insulting the very blood of Jesus that HAS PAID the price in full.</a:t>
            </a:r>
          </a:p>
        </p:txBody>
      </p:sp>
    </p:spTree>
    <p:extLst>
      <p:ext uri="{BB962C8B-B14F-4D97-AF65-F5344CB8AC3E}">
        <p14:creationId xmlns:p14="http://schemas.microsoft.com/office/powerpoint/2010/main" val="2567682747"/>
      </p:ext>
    </p:extLst>
  </p:cSld>
  <p:clrMapOvr>
    <a:masterClrMapping/>
  </p:clrMapOvr>
</p:sld>
</file>

<file path=ppt/theme/theme1.xml><?xml version="1.0" encoding="utf-8"?>
<a:theme xmlns:a="http://schemas.openxmlformats.org/drawingml/2006/main" name="Minimal and Muted_ALT">
  <a:themeElements>
    <a:clrScheme name="Japan 2">
      <a:dk1>
        <a:srgbClr val="231B23"/>
      </a:dk1>
      <a:lt1>
        <a:srgbClr val="FCF5E5"/>
      </a:lt1>
      <a:dk2>
        <a:srgbClr val="231B23"/>
      </a:dk2>
      <a:lt2>
        <a:srgbClr val="FCF5E5"/>
      </a:lt2>
      <a:accent1>
        <a:srgbClr val="FDA431"/>
      </a:accent1>
      <a:accent2>
        <a:srgbClr val="4DA1A8"/>
      </a:accent2>
      <a:accent3>
        <a:srgbClr val="D7E7BA"/>
      </a:accent3>
      <a:accent4>
        <a:srgbClr val="FCF5E5"/>
      </a:accent4>
      <a:accent5>
        <a:srgbClr val="231B23"/>
      </a:accent5>
      <a:accent6>
        <a:srgbClr val="EECED3"/>
      </a:accent6>
      <a:hlink>
        <a:srgbClr val="FCA330"/>
      </a:hlink>
      <a:folHlink>
        <a:srgbClr val="4DA1A8"/>
      </a:folHlink>
    </a:clrScheme>
    <a:fontScheme name="Japanese Template">
      <a:majorFont>
        <a:latin typeface="Meiryo UI"/>
        <a:ea typeface=""/>
        <a:cs typeface=""/>
      </a:majorFont>
      <a:minorFont>
        <a:latin typeface="Meiryo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D9CFDCE-107C-4BA4-BAF5-1A16F67739C2}" vid="{98006FC8-790D-4EF4-A18C-2AD650A2781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Japanese business presentation</Template>
  <TotalTime>74</TotalTime>
  <Words>975</Words>
  <Application>Microsoft Office PowerPoint</Application>
  <PresentationFormat>Widescreen</PresentationFormat>
  <Paragraphs>58</Paragraphs>
  <Slides>14</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Meiryo</vt:lpstr>
      <vt:lpstr>Meiryo UI</vt:lpstr>
      <vt:lpstr>Arial</vt:lpstr>
      <vt:lpstr>Calibri</vt:lpstr>
      <vt:lpstr>Wingdings</vt:lpstr>
      <vt:lpstr>Minimal and Muted_ALT</vt:lpstr>
      <vt:lpstr>I just can’t forgive myself</vt:lpstr>
      <vt:lpstr>“I just can’t forgive myself.”</vt:lpstr>
      <vt:lpstr>“I just can’t forgive myself.”</vt:lpstr>
      <vt:lpstr>“I just can’t forgive myself.”</vt:lpstr>
      <vt:lpstr>2. It was that bad, but God is MORE good! </vt:lpstr>
      <vt:lpstr>3-Give up your right to hold ANYTHING against yourself</vt:lpstr>
      <vt:lpstr>4. Stop rehearsing what you did. </vt:lpstr>
      <vt:lpstr>5. Believe that guilt does not come from God.</vt:lpstr>
      <vt:lpstr>6. Give up the SELF-PUNISHMENT—</vt:lpstr>
      <vt:lpstr>THINK IT &amp; SAY IT…</vt:lpstr>
      <vt:lpstr>THINK IT &amp; SAY IT…</vt:lpstr>
      <vt:lpstr>THINK IT &amp; SAY IT…</vt:lpstr>
      <vt:lpstr>THINK IT &amp; SAY IT…</vt:lpstr>
      <vt:lpstr>Let Us Pray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just can’t forgive myself</dc:title>
  <dc:creator>Ronald Powell</dc:creator>
  <cp:lastModifiedBy>Ronald Powell</cp:lastModifiedBy>
  <cp:revision>1</cp:revision>
  <dcterms:created xsi:type="dcterms:W3CDTF">2022-07-27T12:54:10Z</dcterms:created>
  <dcterms:modified xsi:type="dcterms:W3CDTF">2022-07-27T14:08:42Z</dcterms:modified>
</cp:coreProperties>
</file>