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notesMasterIdLst>
    <p:notesMasterId r:id="rId14"/>
  </p:notesMasterIdLst>
  <p:handoutMasterIdLst>
    <p:handoutMasterId r:id="rId15"/>
  </p:handoutMasterIdLst>
  <p:sldIdLst>
    <p:sldId id="2549" r:id="rId2"/>
    <p:sldId id="2558" r:id="rId3"/>
    <p:sldId id="2561" r:id="rId4"/>
    <p:sldId id="2562" r:id="rId5"/>
    <p:sldId id="2563" r:id="rId6"/>
    <p:sldId id="2564" r:id="rId7"/>
    <p:sldId id="2565" r:id="rId8"/>
    <p:sldId id="2566" r:id="rId9"/>
    <p:sldId id="2567" r:id="rId10"/>
    <p:sldId id="2568" r:id="rId11"/>
    <p:sldId id="2569" r:id="rId12"/>
    <p:sldId id="253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AE76"/>
    <a:srgbClr val="9B8A5D"/>
    <a:srgbClr val="C4AE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4634" autoAdjust="0"/>
  </p:normalViewPr>
  <p:slideViewPr>
    <p:cSldViewPr snapToGrid="0">
      <p:cViewPr varScale="1">
        <p:scale>
          <a:sx n="104" d="100"/>
          <a:sy n="104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BC1820-0E7C-4CC8-AF32-90D056649DD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B4A9FD8-F785-44C2-9FDE-4644D2939FC9}">
      <dgm:prSet/>
      <dgm:spPr/>
      <dgm:t>
        <a:bodyPr/>
        <a:lstStyle/>
        <a:p>
          <a:endParaRPr lang="en-US" noProof="0" dirty="0">
            <a:solidFill>
              <a:schemeClr val="tx1"/>
            </a:solidFill>
          </a:endParaRPr>
        </a:p>
      </dgm:t>
    </dgm:pt>
    <dgm:pt modelId="{3811FAB2-DEC4-40CD-B436-1EA2FF424EC6}" type="parTrans" cxnId="{0BFF8536-7CDC-402B-BB87-1C975AE3F3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BF54AD-35F6-4AEC-B3E6-42CEA4068404}" type="sibTrans" cxnId="{0BFF8536-7CDC-402B-BB87-1C975AE3F3C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8DB0DD-496D-48FB-8B5A-ACAA73AC9B72}">
      <dgm:prSet/>
      <dgm:spPr/>
      <dgm:t>
        <a:bodyPr/>
        <a:lstStyle/>
        <a:p>
          <a:endParaRPr lang="en-US" noProof="0" dirty="0">
            <a:solidFill>
              <a:schemeClr val="tx1"/>
            </a:solidFill>
          </a:endParaRPr>
        </a:p>
      </dgm:t>
    </dgm:pt>
    <dgm:pt modelId="{9A45E2A2-9212-4296-A561-44FEB6723FA9}" type="parTrans" cxnId="{FA3688ED-5322-4AB2-8ECC-1874D8B535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2C41B1D-4A52-4229-ADBC-7E4C5E5C3B73}" type="sibTrans" cxnId="{FA3688ED-5322-4AB2-8ECC-1874D8B5353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2B988CA-B890-45A0-A09D-F938A17DC46E}" type="pres">
      <dgm:prSet presAssocID="{FEBC1820-0E7C-4CC8-AF32-90D056649DDF}" presName="root" presStyleCnt="0">
        <dgm:presLayoutVars>
          <dgm:dir/>
          <dgm:resizeHandles val="exact"/>
        </dgm:presLayoutVars>
      </dgm:prSet>
      <dgm:spPr/>
    </dgm:pt>
    <dgm:pt modelId="{D13F0E0E-FE7F-47BA-904E-1B6FD1466123}" type="pres">
      <dgm:prSet presAssocID="{FB4A9FD8-F785-44C2-9FDE-4644D2939FC9}" presName="compNode" presStyleCnt="0"/>
      <dgm:spPr/>
    </dgm:pt>
    <dgm:pt modelId="{55211292-5724-4CF3-9B68-C9C37D007AE6}" type="pres">
      <dgm:prSet presAssocID="{FB4A9FD8-F785-44C2-9FDE-4644D2939FC9}" presName="bgRect" presStyleLbl="bgShp" presStyleIdx="0" presStyleCnt="2"/>
      <dgm:spPr>
        <a:xfrm>
          <a:off x="0" y="849991"/>
          <a:ext cx="5906181" cy="1569215"/>
        </a:xfrm>
        <a:prstGeom prst="rect">
          <a:avLst/>
        </a:prstGeom>
        <a:noFill/>
        <a:ln w="38100" cap="sq" cmpd="dbl">
          <a:noFill/>
          <a:prstDash val="solid"/>
          <a:miter lim="800000"/>
        </a:ln>
        <a:effectLst/>
      </dgm:spPr>
    </dgm:pt>
    <dgm:pt modelId="{863410B7-CA0F-43F4-960E-9DA7059AF511}" type="pres">
      <dgm:prSet presAssocID="{FB4A9FD8-F785-44C2-9FDE-4644D2939FC9}" presName="iconRect" presStyleLbl="node1" presStyleIdx="0" presStyleCnt="2" custScaleX="435952" custScaleY="359953" custLinFactX="17207" custLinFactY="7872" custLinFactNeighborX="100000" custLinFactNeighborY="1000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D9898D1A-E064-4261-B88A-4EB8AC0EA74E}" type="pres">
      <dgm:prSet presAssocID="{FB4A9FD8-F785-44C2-9FDE-4644D2939FC9}" presName="spaceRect" presStyleCnt="0"/>
      <dgm:spPr/>
    </dgm:pt>
    <dgm:pt modelId="{9B72B821-D3EB-46EE-BCA0-DA5A1D91AF84}" type="pres">
      <dgm:prSet presAssocID="{FB4A9FD8-F785-44C2-9FDE-4644D2939FC9}" presName="parTx" presStyleLbl="revTx" presStyleIdx="0" presStyleCnt="2">
        <dgm:presLayoutVars>
          <dgm:chMax val="0"/>
          <dgm:chPref val="0"/>
        </dgm:presLayoutVars>
      </dgm:prSet>
      <dgm:spPr/>
    </dgm:pt>
    <dgm:pt modelId="{025FFD97-9CE9-4F1F-BFB2-1B08A76669C0}" type="pres">
      <dgm:prSet presAssocID="{FEBF54AD-35F6-4AEC-B3E6-42CEA4068404}" presName="sibTrans" presStyleCnt="0"/>
      <dgm:spPr/>
    </dgm:pt>
    <dgm:pt modelId="{E0BD8FEF-3692-47A7-9253-82960931F6B7}" type="pres">
      <dgm:prSet presAssocID="{658DB0DD-496D-48FB-8B5A-ACAA73AC9B72}" presName="compNode" presStyleCnt="0"/>
      <dgm:spPr/>
    </dgm:pt>
    <dgm:pt modelId="{5EDC32A8-8A30-43AA-B28C-4DE1051927E9}" type="pres">
      <dgm:prSet presAssocID="{658DB0DD-496D-48FB-8B5A-ACAA73AC9B72}" presName="bgRect" presStyleLbl="bgShp" presStyleIdx="1" presStyleCnt="2"/>
      <dgm:spPr>
        <a:xfrm>
          <a:off x="0" y="2811510"/>
          <a:ext cx="5906181" cy="1569215"/>
        </a:xfrm>
        <a:prstGeom prst="rect">
          <a:avLst/>
        </a:prstGeom>
        <a:noFill/>
        <a:ln w="38100" cap="sq" cmpd="dbl">
          <a:noFill/>
          <a:prstDash val="solid"/>
          <a:miter lim="800000"/>
        </a:ln>
        <a:effectLst/>
      </dgm:spPr>
    </dgm:pt>
    <dgm:pt modelId="{6AC72B6A-45B7-4ABB-9EFD-F5AC17DE9608}" type="pres">
      <dgm:prSet presAssocID="{658DB0DD-496D-48FB-8B5A-ACAA73AC9B72}" presName="iconRect" presStyleLbl="node1" presStyleIdx="1" presStyleCnt="2" custFlipVert="0" custFlipHor="0" custScaleX="5134" custScaleY="155797"/>
      <dgm:spPr>
        <a:ln>
          <a:noFill/>
        </a:ln>
      </dgm:spPr>
    </dgm:pt>
    <dgm:pt modelId="{C3CD3599-88DE-4DEB-81BF-520379977D7B}" type="pres">
      <dgm:prSet presAssocID="{658DB0DD-496D-48FB-8B5A-ACAA73AC9B72}" presName="spaceRect" presStyleCnt="0"/>
      <dgm:spPr/>
    </dgm:pt>
    <dgm:pt modelId="{E7286CCF-EBB1-4A29-B240-4BC3DA177E84}" type="pres">
      <dgm:prSet presAssocID="{658DB0DD-496D-48FB-8B5A-ACAA73AC9B7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BFF8536-7CDC-402B-BB87-1C975AE3F3C5}" srcId="{FEBC1820-0E7C-4CC8-AF32-90D056649DDF}" destId="{FB4A9FD8-F785-44C2-9FDE-4644D2939FC9}" srcOrd="0" destOrd="0" parTransId="{3811FAB2-DEC4-40CD-B436-1EA2FF424EC6}" sibTransId="{FEBF54AD-35F6-4AEC-B3E6-42CEA4068404}"/>
    <dgm:cxn modelId="{940E105F-883F-44D4-9F56-0B7FE14915E9}" type="presOf" srcId="{658DB0DD-496D-48FB-8B5A-ACAA73AC9B72}" destId="{E7286CCF-EBB1-4A29-B240-4BC3DA177E84}" srcOrd="0" destOrd="0" presId="urn:microsoft.com/office/officeart/2018/2/layout/IconVerticalSolidList"/>
    <dgm:cxn modelId="{61977E78-748F-4B5D-8121-664EFC829AE6}" type="presOf" srcId="{FB4A9FD8-F785-44C2-9FDE-4644D2939FC9}" destId="{9B72B821-D3EB-46EE-BCA0-DA5A1D91AF84}" srcOrd="0" destOrd="0" presId="urn:microsoft.com/office/officeart/2018/2/layout/IconVerticalSolidList"/>
    <dgm:cxn modelId="{FA3688ED-5322-4AB2-8ECC-1874D8B53532}" srcId="{FEBC1820-0E7C-4CC8-AF32-90D056649DDF}" destId="{658DB0DD-496D-48FB-8B5A-ACAA73AC9B72}" srcOrd="1" destOrd="0" parTransId="{9A45E2A2-9212-4296-A561-44FEB6723FA9}" sibTransId="{22C41B1D-4A52-4229-ADBC-7E4C5E5C3B73}"/>
    <dgm:cxn modelId="{1ABD34FB-5C70-4EF9-A5D8-322B9B4207E4}" type="presOf" srcId="{FEBC1820-0E7C-4CC8-AF32-90D056649DDF}" destId="{62B988CA-B890-45A0-A09D-F938A17DC46E}" srcOrd="0" destOrd="0" presId="urn:microsoft.com/office/officeart/2018/2/layout/IconVerticalSolidList"/>
    <dgm:cxn modelId="{0AB8BE59-62C3-4D52-852D-3357A42DC1CB}" type="presParOf" srcId="{62B988CA-B890-45A0-A09D-F938A17DC46E}" destId="{D13F0E0E-FE7F-47BA-904E-1B6FD1466123}" srcOrd="0" destOrd="0" presId="urn:microsoft.com/office/officeart/2018/2/layout/IconVerticalSolidList"/>
    <dgm:cxn modelId="{40248949-64A5-44F1-9329-14F317069236}" type="presParOf" srcId="{D13F0E0E-FE7F-47BA-904E-1B6FD1466123}" destId="{55211292-5724-4CF3-9B68-C9C37D007AE6}" srcOrd="0" destOrd="0" presId="urn:microsoft.com/office/officeart/2018/2/layout/IconVerticalSolidList"/>
    <dgm:cxn modelId="{C7EA334F-CBDA-4D2C-9DA9-FD467FB1B932}" type="presParOf" srcId="{D13F0E0E-FE7F-47BA-904E-1B6FD1466123}" destId="{863410B7-CA0F-43F4-960E-9DA7059AF511}" srcOrd="1" destOrd="0" presId="urn:microsoft.com/office/officeart/2018/2/layout/IconVerticalSolidList"/>
    <dgm:cxn modelId="{926CA147-421B-4FCE-94A0-03F7BC3DCFE1}" type="presParOf" srcId="{D13F0E0E-FE7F-47BA-904E-1B6FD1466123}" destId="{D9898D1A-E064-4261-B88A-4EB8AC0EA74E}" srcOrd="2" destOrd="0" presId="urn:microsoft.com/office/officeart/2018/2/layout/IconVerticalSolidList"/>
    <dgm:cxn modelId="{00D14914-C13B-4223-9651-F5BE3FB276F6}" type="presParOf" srcId="{D13F0E0E-FE7F-47BA-904E-1B6FD1466123}" destId="{9B72B821-D3EB-46EE-BCA0-DA5A1D91AF84}" srcOrd="3" destOrd="0" presId="urn:microsoft.com/office/officeart/2018/2/layout/IconVerticalSolidList"/>
    <dgm:cxn modelId="{920DD7CD-897E-4B37-BD43-A1B2E58CE2CB}" type="presParOf" srcId="{62B988CA-B890-45A0-A09D-F938A17DC46E}" destId="{025FFD97-9CE9-4F1F-BFB2-1B08A76669C0}" srcOrd="1" destOrd="0" presId="urn:microsoft.com/office/officeart/2018/2/layout/IconVerticalSolidList"/>
    <dgm:cxn modelId="{77849E9C-8FA9-46BD-AF4D-35721A917D7D}" type="presParOf" srcId="{62B988CA-B890-45A0-A09D-F938A17DC46E}" destId="{E0BD8FEF-3692-47A7-9253-82960931F6B7}" srcOrd="2" destOrd="0" presId="urn:microsoft.com/office/officeart/2018/2/layout/IconVerticalSolidList"/>
    <dgm:cxn modelId="{E81A4F51-8CB5-43FA-916F-E102953BCAC4}" type="presParOf" srcId="{E0BD8FEF-3692-47A7-9253-82960931F6B7}" destId="{5EDC32A8-8A30-43AA-B28C-4DE1051927E9}" srcOrd="0" destOrd="0" presId="urn:microsoft.com/office/officeart/2018/2/layout/IconVerticalSolidList"/>
    <dgm:cxn modelId="{AD227CB4-5B9B-4BE2-BA14-9989AF96D370}" type="presParOf" srcId="{E0BD8FEF-3692-47A7-9253-82960931F6B7}" destId="{6AC72B6A-45B7-4ABB-9EFD-F5AC17DE9608}" srcOrd="1" destOrd="0" presId="urn:microsoft.com/office/officeart/2018/2/layout/IconVerticalSolidList"/>
    <dgm:cxn modelId="{4E154464-E1AA-488E-BD2F-70AF214AC0E4}" type="presParOf" srcId="{E0BD8FEF-3692-47A7-9253-82960931F6B7}" destId="{C3CD3599-88DE-4DEB-81BF-520379977D7B}" srcOrd="2" destOrd="0" presId="urn:microsoft.com/office/officeart/2018/2/layout/IconVerticalSolidList"/>
    <dgm:cxn modelId="{A4329523-DF54-4571-9B6A-0350FE851B90}" type="presParOf" srcId="{E0BD8FEF-3692-47A7-9253-82960931F6B7}" destId="{E7286CCF-EBB1-4A29-B240-4BC3DA177E8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11292-5724-4CF3-9B68-C9C37D007AE6}">
      <dsp:nvSpPr>
        <dsp:cNvPr id="0" name=""/>
        <dsp:cNvSpPr/>
      </dsp:nvSpPr>
      <dsp:spPr>
        <a:xfrm>
          <a:off x="503016" y="887557"/>
          <a:ext cx="4944403" cy="1619060"/>
        </a:xfrm>
        <a:prstGeom prst="rect">
          <a:avLst/>
        </a:prstGeom>
        <a:noFill/>
        <a:ln w="38100" cap="sq" cmpd="dbl">
          <a:noFill/>
          <a:prstDash val="solid"/>
          <a:miter lim="800000"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3410B7-CA0F-43F4-960E-9DA7059AF511}">
      <dsp:nvSpPr>
        <dsp:cNvPr id="0" name=""/>
        <dsp:cNvSpPr/>
      </dsp:nvSpPr>
      <dsp:spPr>
        <a:xfrm>
          <a:off x="540692" y="1055009"/>
          <a:ext cx="3882079" cy="320532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2B821-D3EB-46EE-BCA0-DA5A1D91AF84}">
      <dsp:nvSpPr>
        <dsp:cNvPr id="0" name=""/>
        <dsp:cNvSpPr/>
      </dsp:nvSpPr>
      <dsp:spPr>
        <a:xfrm>
          <a:off x="2373030" y="887557"/>
          <a:ext cx="3070730" cy="161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51" tIns="171351" rIns="171351" bIns="171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noProof="0" dirty="0">
            <a:solidFill>
              <a:schemeClr val="tx1"/>
            </a:solidFill>
          </a:endParaRPr>
        </a:p>
      </dsp:txBody>
      <dsp:txXfrm>
        <a:off x="2373030" y="887557"/>
        <a:ext cx="3070730" cy="1619060"/>
      </dsp:txXfrm>
    </dsp:sp>
    <dsp:sp modelId="{5EDC32A8-8A30-43AA-B28C-4DE1051927E9}">
      <dsp:nvSpPr>
        <dsp:cNvPr id="0" name=""/>
        <dsp:cNvSpPr/>
      </dsp:nvSpPr>
      <dsp:spPr>
        <a:xfrm>
          <a:off x="-503016" y="3704513"/>
          <a:ext cx="4944403" cy="1619060"/>
        </a:xfrm>
        <a:prstGeom prst="rect">
          <a:avLst/>
        </a:prstGeom>
        <a:noFill/>
        <a:ln w="38100" cap="sq" cmpd="dbl">
          <a:noFill/>
          <a:prstDash val="solid"/>
          <a:miter lim="800000"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C72B6A-45B7-4ABB-9EFD-F5AC17DE9608}">
      <dsp:nvSpPr>
        <dsp:cNvPr id="0" name=""/>
        <dsp:cNvSpPr/>
      </dsp:nvSpPr>
      <dsp:spPr>
        <a:xfrm>
          <a:off x="8477" y="3820370"/>
          <a:ext cx="2351" cy="1387346"/>
        </a:xfrm>
        <a:prstGeom prst="rect">
          <a:avLst/>
        </a:prstGeom>
        <a:solidFill>
          <a:schemeClr val="bg1">
            <a:hueOff val="0"/>
            <a:satOff val="0"/>
            <a:lumOff val="0"/>
            <a:alphaOff val="0"/>
          </a:schemeClr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286CCF-EBB1-4A29-B240-4BC3DA177E84}">
      <dsp:nvSpPr>
        <dsp:cNvPr id="0" name=""/>
        <dsp:cNvSpPr/>
      </dsp:nvSpPr>
      <dsp:spPr>
        <a:xfrm>
          <a:off x="522322" y="3704513"/>
          <a:ext cx="3070730" cy="1619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351" tIns="171351" rIns="171351" bIns="171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 noProof="0" dirty="0">
            <a:solidFill>
              <a:schemeClr val="tx1"/>
            </a:solidFill>
          </a:endParaRPr>
        </a:p>
      </dsp:txBody>
      <dsp:txXfrm>
        <a:off x="522322" y="3704513"/>
        <a:ext cx="3070730" cy="161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8FA38E-9F41-1A45-879F-0B93BA5093C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16A96-BC72-0640-9AEE-870574F3880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0B091C-A27C-3C4B-82F1-DDBD9A0282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01FC8B-EC93-C64D-BBD2-37E30DAF45B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D4734-4CAE-4B5B-A5BF-2204F730257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5A48E-F7AD-43EC-AC50-8729FE3865BE}" type="datetimeFigureOut">
              <a:rPr lang="en-US" smtClean="0"/>
              <a:t>8/16/2022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11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5F854-E2CE-6F4E-A0CF-CB175674CF4C}" type="datetimeFigureOut">
              <a:rPr lang="en-US" smtClean="0"/>
              <a:t>8/16/2022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111EE-B1CE-3F40-8B0E-AB6A92B854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84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8669" y="854538"/>
            <a:ext cx="4567608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5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61440" y="4429842"/>
            <a:ext cx="4567608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6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subtitle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28A7DB8-FEA5-5A4A-85DF-FA1ADFB3EFC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33721" y="-19458"/>
            <a:ext cx="7261837" cy="6877457"/>
          </a:xfrm>
          <a:custGeom>
            <a:avLst/>
            <a:gdLst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3440072 w 8464509"/>
              <a:gd name="connsiteY6" fmla="*/ 6839148 h 6858000"/>
              <a:gd name="connsiteX7" fmla="*/ 0 w 8464509"/>
              <a:gd name="connsiteY7" fmla="*/ 685800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0 w 8464509"/>
              <a:gd name="connsiteY6" fmla="*/ 6858000 h 6858000"/>
              <a:gd name="connsiteX7" fmla="*/ 3426278 w 8464509"/>
              <a:gd name="connsiteY7" fmla="*/ 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426278 w 8464509"/>
              <a:gd name="connsiteY6" fmla="*/ 0 h 6858000"/>
              <a:gd name="connsiteX0" fmla="*/ 3993491 w 8464509"/>
              <a:gd name="connsiteY0" fmla="*/ 19455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993491 w 8464509"/>
              <a:gd name="connsiteY6" fmla="*/ 19455 h 6858000"/>
              <a:gd name="connsiteX0" fmla="*/ 3993491 w 8464509"/>
              <a:gd name="connsiteY0" fmla="*/ 19455 h 6858000"/>
              <a:gd name="connsiteX1" fmla="*/ 3440072 w 8464509"/>
              <a:gd name="connsiteY1" fmla="*/ 37000 h 6858000"/>
              <a:gd name="connsiteX2" fmla="*/ 8464509 w 8464509"/>
              <a:gd name="connsiteY2" fmla="*/ 0 h 6858000"/>
              <a:gd name="connsiteX3" fmla="*/ 8464509 w 8464509"/>
              <a:gd name="connsiteY3" fmla="*/ 6858000 h 6858000"/>
              <a:gd name="connsiteX4" fmla="*/ 0 w 8464509"/>
              <a:gd name="connsiteY4" fmla="*/ 6858000 h 6858000"/>
              <a:gd name="connsiteX5" fmla="*/ 3993491 w 8464509"/>
              <a:gd name="connsiteY5" fmla="*/ 19455 h 6858000"/>
              <a:gd name="connsiteX0" fmla="*/ 3993491 w 8464509"/>
              <a:gd name="connsiteY0" fmla="*/ 19455 h 6858000"/>
              <a:gd name="connsiteX1" fmla="*/ 8464509 w 8464509"/>
              <a:gd name="connsiteY1" fmla="*/ 0 h 6858000"/>
              <a:gd name="connsiteX2" fmla="*/ 8464509 w 8464509"/>
              <a:gd name="connsiteY2" fmla="*/ 6858000 h 6858000"/>
              <a:gd name="connsiteX3" fmla="*/ 0 w 8464509"/>
              <a:gd name="connsiteY3" fmla="*/ 6858000 h 6858000"/>
              <a:gd name="connsiteX4" fmla="*/ 3993491 w 8464509"/>
              <a:gd name="connsiteY4" fmla="*/ 19455 h 6858000"/>
              <a:gd name="connsiteX0" fmla="*/ 4061557 w 8464509"/>
              <a:gd name="connsiteY0" fmla="*/ 0 h 6858001"/>
              <a:gd name="connsiteX1" fmla="*/ 8464509 w 8464509"/>
              <a:gd name="connsiteY1" fmla="*/ 1 h 6858001"/>
              <a:gd name="connsiteX2" fmla="*/ 8464509 w 8464509"/>
              <a:gd name="connsiteY2" fmla="*/ 6858001 h 6858001"/>
              <a:gd name="connsiteX3" fmla="*/ 0 w 8464509"/>
              <a:gd name="connsiteY3" fmla="*/ 6858001 h 6858001"/>
              <a:gd name="connsiteX4" fmla="*/ 4061557 w 8464509"/>
              <a:gd name="connsiteY4" fmla="*/ 0 h 6858001"/>
              <a:gd name="connsiteX0" fmla="*/ 5059852 w 8464509"/>
              <a:gd name="connsiteY0" fmla="*/ 19454 h 6858000"/>
              <a:gd name="connsiteX1" fmla="*/ 8464509 w 8464509"/>
              <a:gd name="connsiteY1" fmla="*/ 0 h 6858000"/>
              <a:gd name="connsiteX2" fmla="*/ 8464509 w 8464509"/>
              <a:gd name="connsiteY2" fmla="*/ 6858000 h 6858000"/>
              <a:gd name="connsiteX3" fmla="*/ 0 w 8464509"/>
              <a:gd name="connsiteY3" fmla="*/ 6858000 h 6858000"/>
              <a:gd name="connsiteX4" fmla="*/ 5059852 w 8464509"/>
              <a:gd name="connsiteY4" fmla="*/ 19454 h 6858000"/>
              <a:gd name="connsiteX0" fmla="*/ 4061557 w 8464509"/>
              <a:gd name="connsiteY0" fmla="*/ 0 h 6877457"/>
              <a:gd name="connsiteX1" fmla="*/ 8464509 w 8464509"/>
              <a:gd name="connsiteY1" fmla="*/ 19457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61557 w 8464509"/>
              <a:gd name="connsiteY4" fmla="*/ 0 h 6877457"/>
              <a:gd name="connsiteX0" fmla="*/ 4040810 w 8464509"/>
              <a:gd name="connsiteY0" fmla="*/ 0 h 6877457"/>
              <a:gd name="connsiteX1" fmla="*/ 8464509 w 8464509"/>
              <a:gd name="connsiteY1" fmla="*/ 19457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40810 w 8464509"/>
              <a:gd name="connsiteY4" fmla="*/ 0 h 6877457"/>
              <a:gd name="connsiteX0" fmla="*/ 4040810 w 8464509"/>
              <a:gd name="connsiteY0" fmla="*/ 0 h 6877457"/>
              <a:gd name="connsiteX1" fmla="*/ 8464509 w 8464509"/>
              <a:gd name="connsiteY1" fmla="*/ 143986 h 6877457"/>
              <a:gd name="connsiteX2" fmla="*/ 8464509 w 8464509"/>
              <a:gd name="connsiteY2" fmla="*/ 6877457 h 6877457"/>
              <a:gd name="connsiteX3" fmla="*/ 0 w 8464509"/>
              <a:gd name="connsiteY3" fmla="*/ 6877457 h 6877457"/>
              <a:gd name="connsiteX4" fmla="*/ 4040810 w 8464509"/>
              <a:gd name="connsiteY4" fmla="*/ 0 h 6877457"/>
              <a:gd name="connsiteX0" fmla="*/ 4040810 w 8468658"/>
              <a:gd name="connsiteY0" fmla="*/ 0 h 6877457"/>
              <a:gd name="connsiteX1" fmla="*/ 8468658 w 8468658"/>
              <a:gd name="connsiteY1" fmla="*/ 12341 h 6877457"/>
              <a:gd name="connsiteX2" fmla="*/ 8464509 w 8468658"/>
              <a:gd name="connsiteY2" fmla="*/ 6877457 h 6877457"/>
              <a:gd name="connsiteX3" fmla="*/ 0 w 8468658"/>
              <a:gd name="connsiteY3" fmla="*/ 6877457 h 6877457"/>
              <a:gd name="connsiteX4" fmla="*/ 4040810 w 8468658"/>
              <a:gd name="connsiteY4" fmla="*/ 0 h 6877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68658" h="6877457">
                <a:moveTo>
                  <a:pt x="4040810" y="0"/>
                </a:moveTo>
                <a:lnTo>
                  <a:pt x="8468658" y="12341"/>
                </a:lnTo>
                <a:lnTo>
                  <a:pt x="8464509" y="6877457"/>
                </a:lnTo>
                <a:lnTo>
                  <a:pt x="0" y="6877457"/>
                </a:lnTo>
                <a:lnTo>
                  <a:pt x="4040810" y="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6A021AF7-4044-A644-8DB8-495F263390D0}"/>
              </a:ext>
            </a:extLst>
          </p:cNvPr>
          <p:cNvSpPr/>
          <p:nvPr userDrawn="1"/>
        </p:nvSpPr>
        <p:spPr>
          <a:xfrm rot="10800000">
            <a:off x="4933721" y="267867"/>
            <a:ext cx="3031755" cy="3031755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D2DFDB14-A8D5-F944-A91C-960A5C2F22AF}"/>
              </a:ext>
            </a:extLst>
          </p:cNvPr>
          <p:cNvSpPr/>
          <p:nvPr userDrawn="1"/>
        </p:nvSpPr>
        <p:spPr>
          <a:xfrm>
            <a:off x="-22175" y="5596959"/>
            <a:ext cx="1261040" cy="1261040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riangle 15">
            <a:extLst>
              <a:ext uri="{FF2B5EF4-FFF2-40B4-BE49-F238E27FC236}">
                <a16:creationId xmlns:a16="http://schemas.microsoft.com/office/drawing/2014/main" id="{B7735FBC-8FBF-9947-B380-14D44D2206B1}"/>
              </a:ext>
            </a:extLst>
          </p:cNvPr>
          <p:cNvSpPr/>
          <p:nvPr userDrawn="1"/>
        </p:nvSpPr>
        <p:spPr>
          <a:xfrm rot="10800000">
            <a:off x="184302" y="236698"/>
            <a:ext cx="519337" cy="519337"/>
          </a:xfrm>
          <a:prstGeom prst="triangle">
            <a:avLst/>
          </a:prstGeom>
          <a:pattFill prst="dkVert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riangle 16">
            <a:extLst>
              <a:ext uri="{FF2B5EF4-FFF2-40B4-BE49-F238E27FC236}">
                <a16:creationId xmlns:a16="http://schemas.microsoft.com/office/drawing/2014/main" id="{17B7C303-8734-B141-AF0D-2945DA349FBD}"/>
              </a:ext>
            </a:extLst>
          </p:cNvPr>
          <p:cNvSpPr/>
          <p:nvPr userDrawn="1"/>
        </p:nvSpPr>
        <p:spPr>
          <a:xfrm>
            <a:off x="4414384" y="5795386"/>
            <a:ext cx="519337" cy="519337"/>
          </a:xfrm>
          <a:prstGeom prst="triangle">
            <a:avLst/>
          </a:prstGeom>
          <a:pattFill prst="wdUpDiag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riangle 17">
            <a:extLst>
              <a:ext uri="{FF2B5EF4-FFF2-40B4-BE49-F238E27FC236}">
                <a16:creationId xmlns:a16="http://schemas.microsoft.com/office/drawing/2014/main" id="{67914AE0-93F2-8346-B885-5734D2B694B2}"/>
              </a:ext>
            </a:extLst>
          </p:cNvPr>
          <p:cNvSpPr/>
          <p:nvPr userDrawn="1"/>
        </p:nvSpPr>
        <p:spPr>
          <a:xfrm rot="5400000">
            <a:off x="-48606" y="3035784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66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72A5F6-5449-2840-B48F-2AA85FE272A3}"/>
              </a:ext>
            </a:extLst>
          </p:cNvPr>
          <p:cNvSpPr/>
          <p:nvPr userDrawn="1"/>
        </p:nvSpPr>
        <p:spPr>
          <a:xfrm>
            <a:off x="0" y="0"/>
            <a:ext cx="350259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B3A8339-6DA4-E549-AEA2-9512C53F064F}"/>
              </a:ext>
            </a:extLst>
          </p:cNvPr>
          <p:cNvSpPr/>
          <p:nvPr userDrawn="1"/>
        </p:nvSpPr>
        <p:spPr>
          <a:xfrm>
            <a:off x="3591475" y="5273069"/>
            <a:ext cx="1486666" cy="1486666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752EA775-82B0-BA48-8CA2-7A09D72EC958}"/>
              </a:ext>
            </a:extLst>
          </p:cNvPr>
          <p:cNvSpPr/>
          <p:nvPr userDrawn="1"/>
        </p:nvSpPr>
        <p:spPr>
          <a:xfrm>
            <a:off x="76559" y="597553"/>
            <a:ext cx="562863" cy="562863"/>
          </a:xfrm>
          <a:prstGeom prst="triangle">
            <a:avLst/>
          </a:prstGeom>
          <a:pattFill prst="ltVert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2C6B50B5-10C1-4A40-9531-4F8DC16892F8}"/>
              </a:ext>
            </a:extLst>
          </p:cNvPr>
          <p:cNvSpPr/>
          <p:nvPr userDrawn="1"/>
        </p:nvSpPr>
        <p:spPr>
          <a:xfrm>
            <a:off x="357990" y="3814571"/>
            <a:ext cx="2960808" cy="2960808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CAF18EC0-3F9F-6449-A2B2-A792B70BEA6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444819" y="597553"/>
            <a:ext cx="6063915" cy="6063915"/>
          </a:xfrm>
          <a:custGeom>
            <a:avLst/>
            <a:gdLst>
              <a:gd name="connsiteX0" fmla="*/ 0 w 6063915"/>
              <a:gd name="connsiteY0" fmla="*/ 0 h 6063915"/>
              <a:gd name="connsiteX1" fmla="*/ 6063915 w 6063915"/>
              <a:gd name="connsiteY1" fmla="*/ 0 h 6063915"/>
              <a:gd name="connsiteX2" fmla="*/ 3031957 w 6063915"/>
              <a:gd name="connsiteY2" fmla="*/ 6063915 h 606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3915" h="6063915">
                <a:moveTo>
                  <a:pt x="0" y="0"/>
                </a:moveTo>
                <a:lnTo>
                  <a:pt x="6063915" y="0"/>
                </a:lnTo>
                <a:lnTo>
                  <a:pt x="3031957" y="606391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68357860-E91C-1745-A5D1-921689BF47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76994" y="1535397"/>
            <a:ext cx="4845068" cy="1858617"/>
          </a:xfrm>
        </p:spPr>
        <p:txBody>
          <a:bodyPr anchor="b">
            <a:normAutofit/>
          </a:bodyPr>
          <a:lstStyle>
            <a:lvl1pPr algn="l">
              <a:defRPr sz="4800" i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094A3FA1-7F3F-2D41-ABE1-512FA9FC4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996" y="3401899"/>
            <a:ext cx="4845066" cy="2107095"/>
          </a:xfrm>
        </p:spPr>
        <p:txBody>
          <a:bodyPr/>
          <a:lstStyle>
            <a:lvl1pPr marL="182880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1pPr>
            <a:lvl2pPr marL="38404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2pPr>
            <a:lvl3pPr marL="56692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3pPr>
            <a:lvl4pPr marL="74980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4pPr>
            <a:lvl5pPr marL="932688" indent="-182880" algn="l">
              <a:buClr>
                <a:srgbClr val="C5AE76"/>
              </a:buClr>
              <a:buFont typeface="Arial" panose="020B0604020202020204" pitchFamily="34" charset="0"/>
              <a:buChar char="•"/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85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rrow Title and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D4881A-F72E-2D4F-BC41-5D2839D87000}"/>
              </a:ext>
            </a:extLst>
          </p:cNvPr>
          <p:cNvSpPr/>
          <p:nvPr userDrawn="1"/>
        </p:nvSpPr>
        <p:spPr>
          <a:xfrm>
            <a:off x="4997302" y="0"/>
            <a:ext cx="7194698" cy="6879265"/>
          </a:xfrm>
          <a:custGeom>
            <a:avLst/>
            <a:gdLst>
              <a:gd name="connsiteX0" fmla="*/ 0 w 5004391"/>
              <a:gd name="connsiteY0" fmla="*/ 0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0 w 5004391"/>
              <a:gd name="connsiteY4" fmla="*/ 0 h 6858000"/>
              <a:gd name="connsiteX0" fmla="*/ 1424763 w 5004391"/>
              <a:gd name="connsiteY0" fmla="*/ 0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1424763 w 5004391"/>
              <a:gd name="connsiteY4" fmla="*/ 0 h 6858000"/>
              <a:gd name="connsiteX0" fmla="*/ 1275907 w 5004391"/>
              <a:gd name="connsiteY0" fmla="*/ 21265 h 6858000"/>
              <a:gd name="connsiteX1" fmla="*/ 5004391 w 5004391"/>
              <a:gd name="connsiteY1" fmla="*/ 0 h 6858000"/>
              <a:gd name="connsiteX2" fmla="*/ 5004391 w 5004391"/>
              <a:gd name="connsiteY2" fmla="*/ 6858000 h 6858000"/>
              <a:gd name="connsiteX3" fmla="*/ 0 w 5004391"/>
              <a:gd name="connsiteY3" fmla="*/ 6858000 h 6858000"/>
              <a:gd name="connsiteX4" fmla="*/ 1275907 w 5004391"/>
              <a:gd name="connsiteY4" fmla="*/ 21265 h 6858000"/>
              <a:gd name="connsiteX0" fmla="*/ 3466214 w 7194698"/>
              <a:gd name="connsiteY0" fmla="*/ 21265 h 6879265"/>
              <a:gd name="connsiteX1" fmla="*/ 7194698 w 7194698"/>
              <a:gd name="connsiteY1" fmla="*/ 0 h 6879265"/>
              <a:gd name="connsiteX2" fmla="*/ 7194698 w 7194698"/>
              <a:gd name="connsiteY2" fmla="*/ 6858000 h 6879265"/>
              <a:gd name="connsiteX3" fmla="*/ 0 w 7194698"/>
              <a:gd name="connsiteY3" fmla="*/ 6879265 h 6879265"/>
              <a:gd name="connsiteX4" fmla="*/ 3466214 w 7194698"/>
              <a:gd name="connsiteY4" fmla="*/ 21265 h 687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94698" h="6879265">
                <a:moveTo>
                  <a:pt x="3466214" y="21265"/>
                </a:moveTo>
                <a:lnTo>
                  <a:pt x="7194698" y="0"/>
                </a:lnTo>
                <a:lnTo>
                  <a:pt x="7194698" y="6858000"/>
                </a:lnTo>
                <a:lnTo>
                  <a:pt x="0" y="6879265"/>
                </a:lnTo>
                <a:lnTo>
                  <a:pt x="3466214" y="2126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214CA4B6-21BC-234A-9FAD-E362D7F194C4}"/>
              </a:ext>
            </a:extLst>
          </p:cNvPr>
          <p:cNvSpPr/>
          <p:nvPr userDrawn="1"/>
        </p:nvSpPr>
        <p:spPr>
          <a:xfrm>
            <a:off x="2571311" y="3814571"/>
            <a:ext cx="2960808" cy="2960808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815F04B4-E3C0-0845-8DEC-98C63E21B466}"/>
              </a:ext>
            </a:extLst>
          </p:cNvPr>
          <p:cNvSpPr/>
          <p:nvPr userDrawn="1"/>
        </p:nvSpPr>
        <p:spPr>
          <a:xfrm rot="10800000">
            <a:off x="2277396" y="3814571"/>
            <a:ext cx="1360968" cy="1360968"/>
          </a:xfrm>
          <a:prstGeom prst="triangle">
            <a:avLst/>
          </a:prstGeom>
          <a:pattFill prst="dkHorz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850A90A-EBB3-314C-9D98-A4220E2739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2569281" y="330912"/>
            <a:ext cx="6217440" cy="6217440"/>
          </a:xfrm>
          <a:custGeom>
            <a:avLst/>
            <a:gdLst>
              <a:gd name="connsiteX0" fmla="*/ 0 w 6063915"/>
              <a:gd name="connsiteY0" fmla="*/ 0 h 6063915"/>
              <a:gd name="connsiteX1" fmla="*/ 6063915 w 6063915"/>
              <a:gd name="connsiteY1" fmla="*/ 0 h 6063915"/>
              <a:gd name="connsiteX2" fmla="*/ 3031957 w 6063915"/>
              <a:gd name="connsiteY2" fmla="*/ 6063915 h 6063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63915" h="6063915">
                <a:moveTo>
                  <a:pt x="0" y="0"/>
                </a:moveTo>
                <a:lnTo>
                  <a:pt x="6063915" y="0"/>
                </a:lnTo>
                <a:lnTo>
                  <a:pt x="3031957" y="6063915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3001923-8460-C64B-A54B-3221B8A6B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58108" y="1957888"/>
            <a:ext cx="3815484" cy="1858617"/>
          </a:xfrm>
        </p:spPr>
        <p:txBody>
          <a:bodyPr anchor="b">
            <a:normAutofit/>
          </a:bodyPr>
          <a:lstStyle>
            <a:lvl1pPr algn="ctr">
              <a:defRPr sz="480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E64A275-2629-244A-A66F-FC140850C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8110" y="3824390"/>
            <a:ext cx="3815482" cy="2107095"/>
          </a:xfrm>
        </p:spPr>
        <p:txBody>
          <a:bodyPr/>
          <a:lstStyle>
            <a:lvl1pPr marL="182880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1pPr>
            <a:lvl2pPr marL="38404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2pPr>
            <a:lvl3pPr marL="56692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3pPr>
            <a:lvl4pPr marL="74980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4pPr>
            <a:lvl5pPr marL="932688" indent="-182880" algn="ctr">
              <a:buClr>
                <a:srgbClr val="C5AE76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520102B5-5695-C743-B30E-C92897B48D89}"/>
              </a:ext>
            </a:extLst>
          </p:cNvPr>
          <p:cNvSpPr/>
          <p:nvPr userDrawn="1"/>
        </p:nvSpPr>
        <p:spPr>
          <a:xfrm rot="16200000">
            <a:off x="11604063" y="316289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220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Narrow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B0D84E6-6DEA-1D4E-92C3-A360785A027B}"/>
              </a:ext>
            </a:extLst>
          </p:cNvPr>
          <p:cNvSpPr/>
          <p:nvPr userDrawn="1"/>
        </p:nvSpPr>
        <p:spPr>
          <a:xfrm>
            <a:off x="0" y="1730829"/>
            <a:ext cx="8229600" cy="3477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riangle 5">
            <a:extLst>
              <a:ext uri="{FF2B5EF4-FFF2-40B4-BE49-F238E27FC236}">
                <a16:creationId xmlns:a16="http://schemas.microsoft.com/office/drawing/2014/main" id="{C28500E9-800B-C94A-B6F9-F73D37B2D301}"/>
              </a:ext>
            </a:extLst>
          </p:cNvPr>
          <p:cNvSpPr/>
          <p:nvPr userDrawn="1"/>
        </p:nvSpPr>
        <p:spPr>
          <a:xfrm rot="10800000">
            <a:off x="8749091" y="0"/>
            <a:ext cx="3442907" cy="3112470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1EAD70A4-7AF0-7E4D-ABBC-34DD61D7B01E}"/>
              </a:ext>
            </a:extLst>
          </p:cNvPr>
          <p:cNvSpPr/>
          <p:nvPr userDrawn="1"/>
        </p:nvSpPr>
        <p:spPr>
          <a:xfrm rot="10800000">
            <a:off x="3727215" y="5551712"/>
            <a:ext cx="1424687" cy="1306288"/>
          </a:xfrm>
          <a:prstGeom prst="triangle">
            <a:avLst/>
          </a:prstGeom>
          <a:pattFill prst="lgGrid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14C43A8B-650C-3B4B-9F8C-592CE9F26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25" y="2464270"/>
            <a:ext cx="5227376" cy="727700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345C704-9538-984E-8D14-D6AEC9A4C42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8623" y="3265903"/>
            <a:ext cx="5227377" cy="1642386"/>
          </a:xfrm>
        </p:spPr>
        <p:txBody>
          <a:bodyPr lIns="91440" rIns="91440" anchor="t">
            <a:normAutofit/>
          </a:bodyPr>
          <a:lstStyle>
            <a:lvl1pPr marL="0" indent="0">
              <a:buNone/>
              <a:defRPr sz="2000" b="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647B5AD0-4AD4-9843-9C08-DEF894490A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4593262" y="0"/>
            <a:ext cx="7598736" cy="6858000"/>
          </a:xfrm>
          <a:prstGeom prst="triangle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8795BE2D-99B1-FE49-84B1-C41E44A8AC0B}"/>
              </a:ext>
            </a:extLst>
          </p:cNvPr>
          <p:cNvSpPr/>
          <p:nvPr userDrawn="1"/>
        </p:nvSpPr>
        <p:spPr>
          <a:xfrm rot="5400000">
            <a:off x="-48606" y="252453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55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Image and Author N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34F14FD9-9995-BE48-8C0E-B1454B9F23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576012" y="0"/>
            <a:ext cx="7598735" cy="6858000"/>
          </a:xfrm>
          <a:custGeom>
            <a:avLst/>
            <a:gdLst>
              <a:gd name="connsiteX0" fmla="*/ 0 w 7598735"/>
              <a:gd name="connsiteY0" fmla="*/ 0 h 6858000"/>
              <a:gd name="connsiteX1" fmla="*/ 7598735 w 7598735"/>
              <a:gd name="connsiteY1" fmla="*/ 0 h 6858000"/>
              <a:gd name="connsiteX2" fmla="*/ 7598735 w 7598735"/>
              <a:gd name="connsiteY2" fmla="*/ 6858000 h 6858000"/>
              <a:gd name="connsiteX3" fmla="*/ 0 w 7598735"/>
              <a:gd name="connsiteY3" fmla="*/ 6858000 h 6858000"/>
              <a:gd name="connsiteX4" fmla="*/ 0 w 7598735"/>
              <a:gd name="connsiteY4" fmla="*/ 6378840 h 6858000"/>
              <a:gd name="connsiteX5" fmla="*/ 140333 w 7598735"/>
              <a:gd name="connsiteY5" fmla="*/ 6379536 h 6858000"/>
              <a:gd name="connsiteX6" fmla="*/ 3074919 w 7598735"/>
              <a:gd name="connsiteY6" fmla="*/ 489098 h 6858000"/>
              <a:gd name="connsiteX7" fmla="*/ 0 w 7598735"/>
              <a:gd name="connsiteY7" fmla="*/ 48004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8735" h="6858000">
                <a:moveTo>
                  <a:pt x="0" y="0"/>
                </a:moveTo>
                <a:lnTo>
                  <a:pt x="7598735" y="0"/>
                </a:lnTo>
                <a:lnTo>
                  <a:pt x="7598735" y="6858000"/>
                </a:lnTo>
                <a:lnTo>
                  <a:pt x="0" y="6858000"/>
                </a:lnTo>
                <a:lnTo>
                  <a:pt x="0" y="6378840"/>
                </a:lnTo>
                <a:lnTo>
                  <a:pt x="140333" y="6379536"/>
                </a:lnTo>
                <a:lnTo>
                  <a:pt x="3074919" y="489098"/>
                </a:lnTo>
                <a:lnTo>
                  <a:pt x="0" y="480044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FAE6FFB-F37C-7040-87B6-654B2F44CE7A}"/>
              </a:ext>
            </a:extLst>
          </p:cNvPr>
          <p:cNvSpPr/>
          <p:nvPr userDrawn="1"/>
        </p:nvSpPr>
        <p:spPr>
          <a:xfrm>
            <a:off x="413825" y="463261"/>
            <a:ext cx="7347125" cy="5911703"/>
          </a:xfrm>
          <a:custGeom>
            <a:avLst/>
            <a:gdLst>
              <a:gd name="connsiteX0" fmla="*/ 125507 w 7347125"/>
              <a:gd name="connsiteY0" fmla="*/ 0 h 5911703"/>
              <a:gd name="connsiteX1" fmla="*/ 7347125 w 7347125"/>
              <a:gd name="connsiteY1" fmla="*/ 21265 h 5911703"/>
              <a:gd name="connsiteX2" fmla="*/ 4412539 w 7347125"/>
              <a:gd name="connsiteY2" fmla="*/ 5911703 h 5911703"/>
              <a:gd name="connsiteX3" fmla="*/ 1007798 w 7347125"/>
              <a:gd name="connsiteY3" fmla="*/ 5894815 h 5911703"/>
              <a:gd name="connsiteX4" fmla="*/ 1007798 w 7347125"/>
              <a:gd name="connsiteY4" fmla="*/ 5901070 h 5911703"/>
              <a:gd name="connsiteX5" fmla="*/ 0 w 7347125"/>
              <a:gd name="connsiteY5" fmla="*/ 5901070 h 5911703"/>
              <a:gd name="connsiteX6" fmla="*/ 0 w 7347125"/>
              <a:gd name="connsiteY6" fmla="*/ 10632 h 5911703"/>
              <a:gd name="connsiteX7" fmla="*/ 125507 w 7347125"/>
              <a:gd name="connsiteY7" fmla="*/ 10632 h 5911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47125" h="5911703">
                <a:moveTo>
                  <a:pt x="125507" y="0"/>
                </a:moveTo>
                <a:lnTo>
                  <a:pt x="7347125" y="21265"/>
                </a:lnTo>
                <a:lnTo>
                  <a:pt x="4412539" y="5911703"/>
                </a:lnTo>
                <a:lnTo>
                  <a:pt x="1007798" y="5894815"/>
                </a:lnTo>
                <a:lnTo>
                  <a:pt x="1007798" y="5901070"/>
                </a:lnTo>
                <a:lnTo>
                  <a:pt x="0" y="5901070"/>
                </a:lnTo>
                <a:lnTo>
                  <a:pt x="0" y="10632"/>
                </a:lnTo>
                <a:lnTo>
                  <a:pt x="125507" y="1063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8AB73D1-1AA1-4E44-A7DA-8C00D8E109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501" y="1609159"/>
            <a:ext cx="4253334" cy="3639682"/>
          </a:xfrm>
        </p:spPr>
        <p:txBody>
          <a:bodyPr anchor="t">
            <a:norm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Quote Goes Here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611FC0D0-E6E4-7645-B0C7-97FB2012039D}"/>
              </a:ext>
            </a:extLst>
          </p:cNvPr>
          <p:cNvSpPr/>
          <p:nvPr userDrawn="1"/>
        </p:nvSpPr>
        <p:spPr>
          <a:xfrm rot="5400000">
            <a:off x="-48606" y="1669422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24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F11B56-403C-AA43-BA54-5CD9A60BDDC5}"/>
              </a:ext>
            </a:extLst>
          </p:cNvPr>
          <p:cNvGrpSpPr/>
          <p:nvPr userDrawn="1"/>
        </p:nvGrpSpPr>
        <p:grpSpPr>
          <a:xfrm>
            <a:off x="0" y="-4353"/>
            <a:ext cx="6884691" cy="6862353"/>
            <a:chOff x="0" y="-4353"/>
            <a:chExt cx="6884691" cy="6862353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D8BAD61D-F455-9240-A0C6-DE4F40E47C29}"/>
                </a:ext>
              </a:extLst>
            </p:cNvPr>
            <p:cNvSpPr/>
            <p:nvPr userDrawn="1"/>
          </p:nvSpPr>
          <p:spPr>
            <a:xfrm>
              <a:off x="0" y="-4353"/>
              <a:ext cx="6884691" cy="6862353"/>
            </a:xfrm>
            <a:custGeom>
              <a:avLst/>
              <a:gdLst>
                <a:gd name="connsiteX0" fmla="*/ 0 w 6838726"/>
                <a:gd name="connsiteY0" fmla="*/ 0 h 6853468"/>
                <a:gd name="connsiteX1" fmla="*/ 6838726 w 6838726"/>
                <a:gd name="connsiteY1" fmla="*/ 20138 h 6853468"/>
                <a:gd name="connsiteX2" fmla="*/ 3434396 w 6838726"/>
                <a:gd name="connsiteY2" fmla="*/ 6853468 h 6853468"/>
                <a:gd name="connsiteX3" fmla="*/ 0 w 6838726"/>
                <a:gd name="connsiteY3" fmla="*/ 6836433 h 6853468"/>
                <a:gd name="connsiteX4" fmla="*/ 0 w 6838726"/>
                <a:gd name="connsiteY4" fmla="*/ 0 h 6853468"/>
                <a:gd name="connsiteX0" fmla="*/ 15156 w 6853882"/>
                <a:gd name="connsiteY0" fmla="*/ 0 h 6861693"/>
                <a:gd name="connsiteX1" fmla="*/ 6853882 w 6853882"/>
                <a:gd name="connsiteY1" fmla="*/ 20138 h 6861693"/>
                <a:gd name="connsiteX2" fmla="*/ 3449552 w 6853882"/>
                <a:gd name="connsiteY2" fmla="*/ 6853468 h 6861693"/>
                <a:gd name="connsiteX3" fmla="*/ 0 w 6853882"/>
                <a:gd name="connsiteY3" fmla="*/ 6861693 h 6861693"/>
                <a:gd name="connsiteX4" fmla="*/ 15156 w 6853882"/>
                <a:gd name="connsiteY4" fmla="*/ 0 h 6861693"/>
                <a:gd name="connsiteX0" fmla="*/ 15156 w 6853882"/>
                <a:gd name="connsiteY0" fmla="*/ 0 h 6863572"/>
                <a:gd name="connsiteX1" fmla="*/ 6853882 w 6853882"/>
                <a:gd name="connsiteY1" fmla="*/ 20138 h 6863572"/>
                <a:gd name="connsiteX2" fmla="*/ 3444500 w 6853882"/>
                <a:gd name="connsiteY2" fmla="*/ 6863572 h 6863572"/>
                <a:gd name="connsiteX3" fmla="*/ 0 w 6853882"/>
                <a:gd name="connsiteY3" fmla="*/ 6861693 h 6863572"/>
                <a:gd name="connsiteX4" fmla="*/ 15156 w 6853882"/>
                <a:gd name="connsiteY4" fmla="*/ 0 h 6863572"/>
                <a:gd name="connsiteX0" fmla="*/ 0 w 6866861"/>
                <a:gd name="connsiteY0" fmla="*/ 0 h 6856528"/>
                <a:gd name="connsiteX1" fmla="*/ 6866861 w 6866861"/>
                <a:gd name="connsiteY1" fmla="*/ 13094 h 6856528"/>
                <a:gd name="connsiteX2" fmla="*/ 3457479 w 6866861"/>
                <a:gd name="connsiteY2" fmla="*/ 6856528 h 6856528"/>
                <a:gd name="connsiteX3" fmla="*/ 12979 w 6866861"/>
                <a:gd name="connsiteY3" fmla="*/ 6854649 h 6856528"/>
                <a:gd name="connsiteX4" fmla="*/ 0 w 6866861"/>
                <a:gd name="connsiteY4" fmla="*/ 0 h 6856528"/>
                <a:gd name="connsiteX0" fmla="*/ 0 w 6893137"/>
                <a:gd name="connsiteY0" fmla="*/ 7922 h 6864450"/>
                <a:gd name="connsiteX1" fmla="*/ 6893137 w 6893137"/>
                <a:gd name="connsiteY1" fmla="*/ 0 h 6864450"/>
                <a:gd name="connsiteX2" fmla="*/ 3457479 w 6893137"/>
                <a:gd name="connsiteY2" fmla="*/ 6864450 h 6864450"/>
                <a:gd name="connsiteX3" fmla="*/ 12979 w 6893137"/>
                <a:gd name="connsiteY3" fmla="*/ 6862571 h 6864450"/>
                <a:gd name="connsiteX4" fmla="*/ 0 w 6893137"/>
                <a:gd name="connsiteY4" fmla="*/ 7922 h 6864450"/>
                <a:gd name="connsiteX0" fmla="*/ 0 w 6897755"/>
                <a:gd name="connsiteY0" fmla="*/ 0 h 6870380"/>
                <a:gd name="connsiteX1" fmla="*/ 6897755 w 6897755"/>
                <a:gd name="connsiteY1" fmla="*/ 5930 h 6870380"/>
                <a:gd name="connsiteX2" fmla="*/ 3462097 w 6897755"/>
                <a:gd name="connsiteY2" fmla="*/ 6870380 h 6870380"/>
                <a:gd name="connsiteX3" fmla="*/ 17597 w 6897755"/>
                <a:gd name="connsiteY3" fmla="*/ 6868501 h 6870380"/>
                <a:gd name="connsiteX4" fmla="*/ 0 w 6897755"/>
                <a:gd name="connsiteY4" fmla="*/ 0 h 6870380"/>
                <a:gd name="connsiteX0" fmla="*/ 9234 w 6880863"/>
                <a:gd name="connsiteY0" fmla="*/ 0 h 6866017"/>
                <a:gd name="connsiteX1" fmla="*/ 6880863 w 6880863"/>
                <a:gd name="connsiteY1" fmla="*/ 1567 h 6866017"/>
                <a:gd name="connsiteX2" fmla="*/ 3445205 w 6880863"/>
                <a:gd name="connsiteY2" fmla="*/ 6866017 h 6866017"/>
                <a:gd name="connsiteX3" fmla="*/ 705 w 6880863"/>
                <a:gd name="connsiteY3" fmla="*/ 6864138 h 6866017"/>
                <a:gd name="connsiteX4" fmla="*/ 9234 w 6880863"/>
                <a:gd name="connsiteY4" fmla="*/ 0 h 6866017"/>
                <a:gd name="connsiteX0" fmla="*/ 0 w 6884692"/>
                <a:gd name="connsiteY0" fmla="*/ 0 h 6883465"/>
                <a:gd name="connsiteX1" fmla="*/ 6884692 w 6884692"/>
                <a:gd name="connsiteY1" fmla="*/ 19015 h 6883465"/>
                <a:gd name="connsiteX2" fmla="*/ 3449034 w 6884692"/>
                <a:gd name="connsiteY2" fmla="*/ 6883465 h 6883465"/>
                <a:gd name="connsiteX3" fmla="*/ 4534 w 6884692"/>
                <a:gd name="connsiteY3" fmla="*/ 6881586 h 6883465"/>
                <a:gd name="connsiteX4" fmla="*/ 0 w 6884692"/>
                <a:gd name="connsiteY4" fmla="*/ 0 h 6883465"/>
                <a:gd name="connsiteX0" fmla="*/ 9234 w 6880863"/>
                <a:gd name="connsiteY0" fmla="*/ 0 h 6879102"/>
                <a:gd name="connsiteX1" fmla="*/ 6880863 w 6880863"/>
                <a:gd name="connsiteY1" fmla="*/ 14652 h 6879102"/>
                <a:gd name="connsiteX2" fmla="*/ 3445205 w 6880863"/>
                <a:gd name="connsiteY2" fmla="*/ 6879102 h 6879102"/>
                <a:gd name="connsiteX3" fmla="*/ 705 w 6880863"/>
                <a:gd name="connsiteY3" fmla="*/ 6877223 h 6879102"/>
                <a:gd name="connsiteX4" fmla="*/ 9234 w 6880863"/>
                <a:gd name="connsiteY4" fmla="*/ 0 h 6879102"/>
                <a:gd name="connsiteX0" fmla="*/ 0 w 6884691"/>
                <a:gd name="connsiteY0" fmla="*/ 0 h 6874740"/>
                <a:gd name="connsiteX1" fmla="*/ 6884691 w 6884691"/>
                <a:gd name="connsiteY1" fmla="*/ 10290 h 6874740"/>
                <a:gd name="connsiteX2" fmla="*/ 3449033 w 6884691"/>
                <a:gd name="connsiteY2" fmla="*/ 6874740 h 6874740"/>
                <a:gd name="connsiteX3" fmla="*/ 4533 w 6884691"/>
                <a:gd name="connsiteY3" fmla="*/ 6872861 h 6874740"/>
                <a:gd name="connsiteX4" fmla="*/ 0 w 6884691"/>
                <a:gd name="connsiteY4" fmla="*/ 0 h 687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84691" h="6874740">
                  <a:moveTo>
                    <a:pt x="0" y="0"/>
                  </a:moveTo>
                  <a:lnTo>
                    <a:pt x="6884691" y="10290"/>
                  </a:lnTo>
                  <a:lnTo>
                    <a:pt x="3449033" y="6874740"/>
                  </a:lnTo>
                  <a:lnTo>
                    <a:pt x="4533" y="6872861"/>
                  </a:lnTo>
                  <a:cubicBezTo>
                    <a:pt x="207" y="4587978"/>
                    <a:pt x="4326" y="22848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riangle 6">
              <a:extLst>
                <a:ext uri="{FF2B5EF4-FFF2-40B4-BE49-F238E27FC236}">
                  <a16:creationId xmlns:a16="http://schemas.microsoft.com/office/drawing/2014/main" id="{75004ACB-4E38-6449-B733-0C6A6BC40ADD}"/>
                </a:ext>
              </a:extLst>
            </p:cNvPr>
            <p:cNvSpPr/>
            <p:nvPr userDrawn="1"/>
          </p:nvSpPr>
          <p:spPr>
            <a:xfrm>
              <a:off x="3641197" y="5941716"/>
              <a:ext cx="911753" cy="911753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6A52034F-1EDC-3040-A1B3-B572FC286C20}"/>
                </a:ext>
              </a:extLst>
            </p:cNvPr>
            <p:cNvSpPr/>
            <p:nvPr userDrawn="1"/>
          </p:nvSpPr>
          <p:spPr>
            <a:xfrm rot="10800000">
              <a:off x="4944403" y="174432"/>
              <a:ext cx="1590022" cy="1590022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877EC85-9CA1-EB4F-A9AC-2C02CB520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988" y="1954400"/>
            <a:ext cx="4393415" cy="300235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FD910B80-BD19-CF49-AB0B-1C5DEECEDED5}"/>
              </a:ext>
            </a:extLst>
          </p:cNvPr>
          <p:cNvSpPr/>
          <p:nvPr userDrawn="1"/>
        </p:nvSpPr>
        <p:spPr>
          <a:xfrm rot="5400000">
            <a:off x="-48606" y="316516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032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DFD37-81D5-5742-B09A-5D4CBF48B7EA}"/>
              </a:ext>
            </a:extLst>
          </p:cNvPr>
          <p:cNvGrpSpPr/>
          <p:nvPr userDrawn="1"/>
        </p:nvGrpSpPr>
        <p:grpSpPr>
          <a:xfrm rot="10800000">
            <a:off x="5294245" y="0"/>
            <a:ext cx="6897755" cy="6858000"/>
            <a:chOff x="-17598" y="0"/>
            <a:chExt cx="6897755" cy="6858000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0CF4E43-4A68-664C-B973-2FE49DC7733D}"/>
                </a:ext>
              </a:extLst>
            </p:cNvPr>
            <p:cNvSpPr/>
            <p:nvPr userDrawn="1"/>
          </p:nvSpPr>
          <p:spPr>
            <a:xfrm>
              <a:off x="-17598" y="0"/>
              <a:ext cx="6897755" cy="6858000"/>
            </a:xfrm>
            <a:custGeom>
              <a:avLst/>
              <a:gdLst>
                <a:gd name="connsiteX0" fmla="*/ 0 w 6838726"/>
                <a:gd name="connsiteY0" fmla="*/ 0 h 6853468"/>
                <a:gd name="connsiteX1" fmla="*/ 6838726 w 6838726"/>
                <a:gd name="connsiteY1" fmla="*/ 20138 h 6853468"/>
                <a:gd name="connsiteX2" fmla="*/ 3434396 w 6838726"/>
                <a:gd name="connsiteY2" fmla="*/ 6853468 h 6853468"/>
                <a:gd name="connsiteX3" fmla="*/ 0 w 6838726"/>
                <a:gd name="connsiteY3" fmla="*/ 6836433 h 6853468"/>
                <a:gd name="connsiteX4" fmla="*/ 0 w 6838726"/>
                <a:gd name="connsiteY4" fmla="*/ 0 h 6853468"/>
                <a:gd name="connsiteX0" fmla="*/ 15156 w 6853882"/>
                <a:gd name="connsiteY0" fmla="*/ 0 h 6861693"/>
                <a:gd name="connsiteX1" fmla="*/ 6853882 w 6853882"/>
                <a:gd name="connsiteY1" fmla="*/ 20138 h 6861693"/>
                <a:gd name="connsiteX2" fmla="*/ 3449552 w 6853882"/>
                <a:gd name="connsiteY2" fmla="*/ 6853468 h 6861693"/>
                <a:gd name="connsiteX3" fmla="*/ 0 w 6853882"/>
                <a:gd name="connsiteY3" fmla="*/ 6861693 h 6861693"/>
                <a:gd name="connsiteX4" fmla="*/ 15156 w 6853882"/>
                <a:gd name="connsiteY4" fmla="*/ 0 h 6861693"/>
                <a:gd name="connsiteX0" fmla="*/ 15156 w 6853882"/>
                <a:gd name="connsiteY0" fmla="*/ 0 h 6863572"/>
                <a:gd name="connsiteX1" fmla="*/ 6853882 w 6853882"/>
                <a:gd name="connsiteY1" fmla="*/ 20138 h 6863572"/>
                <a:gd name="connsiteX2" fmla="*/ 3444500 w 6853882"/>
                <a:gd name="connsiteY2" fmla="*/ 6863572 h 6863572"/>
                <a:gd name="connsiteX3" fmla="*/ 0 w 6853882"/>
                <a:gd name="connsiteY3" fmla="*/ 6861693 h 6863572"/>
                <a:gd name="connsiteX4" fmla="*/ 15156 w 6853882"/>
                <a:gd name="connsiteY4" fmla="*/ 0 h 6863572"/>
                <a:gd name="connsiteX0" fmla="*/ 0 w 6866861"/>
                <a:gd name="connsiteY0" fmla="*/ 0 h 6856528"/>
                <a:gd name="connsiteX1" fmla="*/ 6866861 w 6866861"/>
                <a:gd name="connsiteY1" fmla="*/ 13094 h 6856528"/>
                <a:gd name="connsiteX2" fmla="*/ 3457479 w 6866861"/>
                <a:gd name="connsiteY2" fmla="*/ 6856528 h 6856528"/>
                <a:gd name="connsiteX3" fmla="*/ 12979 w 6866861"/>
                <a:gd name="connsiteY3" fmla="*/ 6854649 h 6856528"/>
                <a:gd name="connsiteX4" fmla="*/ 0 w 6866861"/>
                <a:gd name="connsiteY4" fmla="*/ 0 h 6856528"/>
                <a:gd name="connsiteX0" fmla="*/ 0 w 6893137"/>
                <a:gd name="connsiteY0" fmla="*/ 7922 h 6864450"/>
                <a:gd name="connsiteX1" fmla="*/ 6893137 w 6893137"/>
                <a:gd name="connsiteY1" fmla="*/ 0 h 6864450"/>
                <a:gd name="connsiteX2" fmla="*/ 3457479 w 6893137"/>
                <a:gd name="connsiteY2" fmla="*/ 6864450 h 6864450"/>
                <a:gd name="connsiteX3" fmla="*/ 12979 w 6893137"/>
                <a:gd name="connsiteY3" fmla="*/ 6862571 h 6864450"/>
                <a:gd name="connsiteX4" fmla="*/ 0 w 6893137"/>
                <a:gd name="connsiteY4" fmla="*/ 7922 h 6864450"/>
                <a:gd name="connsiteX0" fmla="*/ 0 w 6897755"/>
                <a:gd name="connsiteY0" fmla="*/ 0 h 6870380"/>
                <a:gd name="connsiteX1" fmla="*/ 6897755 w 6897755"/>
                <a:gd name="connsiteY1" fmla="*/ 5930 h 6870380"/>
                <a:gd name="connsiteX2" fmla="*/ 3462097 w 6897755"/>
                <a:gd name="connsiteY2" fmla="*/ 6870380 h 6870380"/>
                <a:gd name="connsiteX3" fmla="*/ 17597 w 6897755"/>
                <a:gd name="connsiteY3" fmla="*/ 6868501 h 6870380"/>
                <a:gd name="connsiteX4" fmla="*/ 0 w 6897755"/>
                <a:gd name="connsiteY4" fmla="*/ 0 h 687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97755" h="6870380">
                  <a:moveTo>
                    <a:pt x="0" y="0"/>
                  </a:moveTo>
                  <a:lnTo>
                    <a:pt x="6897755" y="5930"/>
                  </a:lnTo>
                  <a:lnTo>
                    <a:pt x="3462097" y="6870380"/>
                  </a:lnTo>
                  <a:lnTo>
                    <a:pt x="17597" y="6868501"/>
                  </a:lnTo>
                  <a:cubicBezTo>
                    <a:pt x="13271" y="4583618"/>
                    <a:pt x="4326" y="2284883"/>
                    <a:pt x="0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AFAD3D76-9126-CC42-90B0-5BF85DC91E3E}"/>
                </a:ext>
              </a:extLst>
            </p:cNvPr>
            <p:cNvSpPr/>
            <p:nvPr userDrawn="1"/>
          </p:nvSpPr>
          <p:spPr>
            <a:xfrm>
              <a:off x="3641197" y="5941716"/>
              <a:ext cx="911753" cy="911753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9D011AB3-8218-AE4F-9DF7-810A1B45C453}"/>
                </a:ext>
              </a:extLst>
            </p:cNvPr>
            <p:cNvSpPr/>
            <p:nvPr userDrawn="1"/>
          </p:nvSpPr>
          <p:spPr>
            <a:xfrm rot="10800000">
              <a:off x="4944403" y="174432"/>
              <a:ext cx="1590022" cy="1590022"/>
            </a:xfrm>
            <a:prstGeom prst="triangl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877EC85-9CA1-EB4F-A9AC-2C02CB5208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75272" y="1954400"/>
            <a:ext cx="3889053" cy="300235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D84320FE-42A3-294B-AAE0-3D16A63E3599}"/>
              </a:ext>
            </a:extLst>
          </p:cNvPr>
          <p:cNvSpPr/>
          <p:nvPr userDrawn="1"/>
        </p:nvSpPr>
        <p:spPr>
          <a:xfrm rot="16200000">
            <a:off x="11604063" y="316289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3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Horizont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FFCAC17-2511-3D4F-A318-B241447A2C02}"/>
              </a:ext>
            </a:extLst>
          </p:cNvPr>
          <p:cNvSpPr/>
          <p:nvPr userDrawn="1"/>
        </p:nvSpPr>
        <p:spPr>
          <a:xfrm>
            <a:off x="413825" y="2941613"/>
            <a:ext cx="11364350" cy="34326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13F5538-7999-A74B-BCB7-A96C8DBCC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4280546"/>
            <a:ext cx="10452848" cy="1791071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6">
            <a:extLst>
              <a:ext uri="{FF2B5EF4-FFF2-40B4-BE49-F238E27FC236}">
                <a16:creationId xmlns:a16="http://schemas.microsoft.com/office/drawing/2014/main" id="{DE5056B4-56A3-6E40-92E1-FA33B5C8F8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18426" y="6446838"/>
            <a:ext cx="2584850" cy="365125"/>
          </a:xfrm>
        </p:spPr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17" name="Footer Placeholder 7">
            <a:extLst>
              <a:ext uri="{FF2B5EF4-FFF2-40B4-BE49-F238E27FC236}">
                <a16:creationId xmlns:a16="http://schemas.microsoft.com/office/drawing/2014/main" id="{A47DE6D7-793F-C846-8A00-3061847B6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Slide Number Placeholder 8">
            <a:extLst>
              <a:ext uri="{FF2B5EF4-FFF2-40B4-BE49-F238E27FC236}">
                <a16:creationId xmlns:a16="http://schemas.microsoft.com/office/drawing/2014/main" id="{B4C61174-2D39-E640-8A16-DCE65554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93582" y="6446838"/>
            <a:ext cx="7800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Title 9">
            <a:extLst>
              <a:ext uri="{FF2B5EF4-FFF2-40B4-BE49-F238E27FC236}">
                <a16:creationId xmlns:a16="http://schemas.microsoft.com/office/drawing/2014/main" id="{13596EE0-A679-3B49-BA9A-D5C79B0C8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3143154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3E931B03-E301-6D48-8377-B08DA6C95F0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riangle 20">
            <a:extLst>
              <a:ext uri="{FF2B5EF4-FFF2-40B4-BE49-F238E27FC236}">
                <a16:creationId xmlns:a16="http://schemas.microsoft.com/office/drawing/2014/main" id="{249401AC-F116-8B4C-A1A0-CF88B63E549B}"/>
              </a:ext>
            </a:extLst>
          </p:cNvPr>
          <p:cNvSpPr/>
          <p:nvPr userDrawn="1"/>
        </p:nvSpPr>
        <p:spPr>
          <a:xfrm rot="5400000">
            <a:off x="-48606" y="3334563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A3226FF-244B-B540-ABAC-5C0E3DE3103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13824" y="483782"/>
            <a:ext cx="11365992" cy="2457856"/>
          </a:xfr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4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29" y="2031121"/>
            <a:ext cx="4534616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30" y="893729"/>
            <a:ext cx="4534616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rgbClr val="C5AE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5D5DA7E-149B-BB4E-918D-C5FF23087FF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27491" y="0"/>
            <a:ext cx="8464509" cy="6858000"/>
          </a:xfrm>
          <a:custGeom>
            <a:avLst/>
            <a:gdLst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3440072 w 8464509"/>
              <a:gd name="connsiteY6" fmla="*/ 6839148 h 6858000"/>
              <a:gd name="connsiteX7" fmla="*/ 0 w 8464509"/>
              <a:gd name="connsiteY7" fmla="*/ 685800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3440072 w 8464509"/>
              <a:gd name="connsiteY5" fmla="*/ 6858000 h 6858000"/>
              <a:gd name="connsiteX6" fmla="*/ 0 w 8464509"/>
              <a:gd name="connsiteY6" fmla="*/ 6858000 h 6858000"/>
              <a:gd name="connsiteX7" fmla="*/ 3426278 w 8464509"/>
              <a:gd name="connsiteY7" fmla="*/ 0 h 6858000"/>
              <a:gd name="connsiteX0" fmla="*/ 3426278 w 8464509"/>
              <a:gd name="connsiteY0" fmla="*/ 0 h 6858000"/>
              <a:gd name="connsiteX1" fmla="*/ 3440072 w 8464509"/>
              <a:gd name="connsiteY1" fmla="*/ 37000 h 6858000"/>
              <a:gd name="connsiteX2" fmla="*/ 3440072 w 8464509"/>
              <a:gd name="connsiteY2" fmla="*/ 0 h 6858000"/>
              <a:gd name="connsiteX3" fmla="*/ 8464509 w 8464509"/>
              <a:gd name="connsiteY3" fmla="*/ 0 h 6858000"/>
              <a:gd name="connsiteX4" fmla="*/ 8464509 w 8464509"/>
              <a:gd name="connsiteY4" fmla="*/ 6858000 h 6858000"/>
              <a:gd name="connsiteX5" fmla="*/ 0 w 8464509"/>
              <a:gd name="connsiteY5" fmla="*/ 6858000 h 6858000"/>
              <a:gd name="connsiteX6" fmla="*/ 3426278 w 8464509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64509" h="6858000">
                <a:moveTo>
                  <a:pt x="3426278" y="0"/>
                </a:moveTo>
                <a:lnTo>
                  <a:pt x="3440072" y="37000"/>
                </a:lnTo>
                <a:lnTo>
                  <a:pt x="3440072" y="0"/>
                </a:lnTo>
                <a:lnTo>
                  <a:pt x="8464509" y="0"/>
                </a:lnTo>
                <a:lnTo>
                  <a:pt x="8464509" y="6858000"/>
                </a:lnTo>
                <a:lnTo>
                  <a:pt x="0" y="6858000"/>
                </a:lnTo>
                <a:lnTo>
                  <a:pt x="3426278" y="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BEBB0DCE-DD71-FF40-B471-A617514321E6}"/>
              </a:ext>
            </a:extLst>
          </p:cNvPr>
          <p:cNvSpPr/>
          <p:nvPr userDrawn="1"/>
        </p:nvSpPr>
        <p:spPr>
          <a:xfrm rot="10800000">
            <a:off x="5869115" y="4530"/>
            <a:ext cx="911753" cy="91175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33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29" y="2031121"/>
            <a:ext cx="10452848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8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3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885CA99-382D-3E4B-9C4E-B250026EF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8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3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13F7CD6-7F0D-1C4F-AE97-8E76514EE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2031121"/>
            <a:ext cx="10452848" cy="3933150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8691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66979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3pPr>
            <a:lvl4pPr marL="85267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4pPr>
            <a:lvl5pPr marL="1035558" indent="-285750"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9">
            <a:extLst>
              <a:ext uri="{FF2B5EF4-FFF2-40B4-BE49-F238E27FC236}">
                <a16:creationId xmlns:a16="http://schemas.microsoft.com/office/drawing/2014/main" id="{FC3934F6-C727-0048-AD31-76E16E77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0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Whi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7418687-D621-0443-9593-F546524940B3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6FFCA020-4282-7D4F-AD59-3DEA5E91ADAB}"/>
              </a:ext>
            </a:extLst>
          </p:cNvPr>
          <p:cNvSpPr/>
          <p:nvPr userDrawn="1"/>
        </p:nvSpPr>
        <p:spPr>
          <a:xfrm>
            <a:off x="10459099" y="5309445"/>
            <a:ext cx="1465933" cy="1465933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653A8DFA-7BAB-7F45-AC35-E4D26BDBC78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itle 9">
            <a:extLst>
              <a:ext uri="{FF2B5EF4-FFF2-40B4-BE49-F238E27FC236}">
                <a16:creationId xmlns:a16="http://schemas.microsoft.com/office/drawing/2014/main" id="{FC3934F6-C727-0048-AD31-76E16E77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29" y="893729"/>
            <a:ext cx="10452849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43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298B14A3-A5A4-2F4A-95D8-651E4818BB24}"/>
              </a:ext>
            </a:extLst>
          </p:cNvPr>
          <p:cNvSpPr/>
          <p:nvPr userDrawn="1"/>
        </p:nvSpPr>
        <p:spPr>
          <a:xfrm>
            <a:off x="413825" y="483781"/>
            <a:ext cx="11364350" cy="589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FA21A50F-6662-5046-B75A-1261DC14ABFA}"/>
              </a:ext>
            </a:extLst>
          </p:cNvPr>
          <p:cNvSpPr/>
          <p:nvPr userDrawn="1"/>
        </p:nvSpPr>
        <p:spPr>
          <a:xfrm rot="5400000">
            <a:off x="-48606" y="1085137"/>
            <a:ext cx="648200" cy="527675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FDC47F2-EE1F-4644-989A-72996AC94A96}"/>
              </a:ext>
            </a:extLst>
          </p:cNvPr>
          <p:cNvGrpSpPr/>
          <p:nvPr userDrawn="1"/>
        </p:nvGrpSpPr>
        <p:grpSpPr>
          <a:xfrm>
            <a:off x="401408" y="1983214"/>
            <a:ext cx="5127171" cy="979022"/>
            <a:chOff x="417597" y="1992086"/>
            <a:chExt cx="5127171" cy="97902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86ED203-5311-5B45-870D-8D058E718B91}"/>
                </a:ext>
              </a:extLst>
            </p:cNvPr>
            <p:cNvSpPr/>
            <p:nvPr/>
          </p:nvSpPr>
          <p:spPr>
            <a:xfrm>
              <a:off x="417597" y="1992086"/>
              <a:ext cx="5127171" cy="70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DE2C0F56-426C-5F4D-AAFD-DF53CA60DB1F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21824" y="2696788"/>
              <a:ext cx="318212" cy="2743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125" y="1984781"/>
            <a:ext cx="4639736" cy="703135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25" y="3154858"/>
            <a:ext cx="4639736" cy="2870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EC9B82D-42A0-2549-AF1A-BB955578D14E}"/>
              </a:ext>
            </a:extLst>
          </p:cNvPr>
          <p:cNvGrpSpPr/>
          <p:nvPr userDrawn="1"/>
        </p:nvGrpSpPr>
        <p:grpSpPr>
          <a:xfrm>
            <a:off x="6663674" y="1983214"/>
            <a:ext cx="5127171" cy="979022"/>
            <a:chOff x="417597" y="1992086"/>
            <a:chExt cx="5127171" cy="979022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F986011-7709-A448-BC93-37507571BAF8}"/>
                </a:ext>
              </a:extLst>
            </p:cNvPr>
            <p:cNvSpPr/>
            <p:nvPr/>
          </p:nvSpPr>
          <p:spPr>
            <a:xfrm>
              <a:off x="417597" y="1992086"/>
              <a:ext cx="5127171" cy="70470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97EFE62B-D2C4-6147-8593-BDB17D7FB781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2822076" y="2696788"/>
              <a:ext cx="318212" cy="274320"/>
            </a:xfrm>
            <a:prstGeom prst="triangl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</p:grp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A343E295-0EB5-2B45-8B07-FB33A0D549D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907391" y="1984781"/>
            <a:ext cx="4639736" cy="703135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2000" b="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86411A82-4B2C-2345-940D-003FAE95661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907391" y="3154858"/>
            <a:ext cx="4639736" cy="28700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1638DF-1560-0147-9FCE-648610243627}"/>
              </a:ext>
            </a:extLst>
          </p:cNvPr>
          <p:cNvCxnSpPr/>
          <p:nvPr userDrawn="1"/>
        </p:nvCxnSpPr>
        <p:spPr>
          <a:xfrm>
            <a:off x="6096000" y="2055833"/>
            <a:ext cx="0" cy="3813262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itle 9">
            <a:extLst>
              <a:ext uri="{FF2B5EF4-FFF2-40B4-BE49-F238E27FC236}">
                <a16:creationId xmlns:a16="http://schemas.microsoft.com/office/drawing/2014/main" id="{6500C466-2C7C-0F41-ADF8-F36158F8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330" y="893729"/>
            <a:ext cx="10205573" cy="910492"/>
          </a:xfrm>
        </p:spPr>
        <p:txBody>
          <a:bodyPr anchor="ctr"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47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E5791F-3F71-BF44-BA4E-0B7D386184DC}"/>
              </a:ext>
            </a:extLst>
          </p:cNvPr>
          <p:cNvSpPr/>
          <p:nvPr userDrawn="1"/>
        </p:nvSpPr>
        <p:spPr>
          <a:xfrm>
            <a:off x="0" y="467833"/>
            <a:ext cx="11729822" cy="58904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19AE2E01-52D8-994A-80AC-622260011952}"/>
              </a:ext>
            </a:extLst>
          </p:cNvPr>
          <p:cNvSpPr/>
          <p:nvPr userDrawn="1"/>
        </p:nvSpPr>
        <p:spPr>
          <a:xfrm>
            <a:off x="1915754" y="3684257"/>
            <a:ext cx="3112470" cy="3112470"/>
          </a:xfrm>
          <a:prstGeom prst="triangl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B8F16C36-FC88-9044-8303-4AAB2C148BA5}"/>
              </a:ext>
            </a:extLst>
          </p:cNvPr>
          <p:cNvSpPr/>
          <p:nvPr userDrawn="1"/>
        </p:nvSpPr>
        <p:spPr>
          <a:xfrm>
            <a:off x="4668946" y="522786"/>
            <a:ext cx="718556" cy="718556"/>
          </a:xfrm>
          <a:prstGeom prst="triangle">
            <a:avLst/>
          </a:prstGeom>
          <a:pattFill prst="dkHorz">
            <a:fgClr>
              <a:schemeClr val="accent1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DA0D001-BFE9-164E-A088-53FE53ABF5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5123378" cy="6864485"/>
          </a:xfrm>
          <a:custGeom>
            <a:avLst/>
            <a:gdLst>
              <a:gd name="connsiteX0" fmla="*/ 1602021 w 6096000"/>
              <a:gd name="connsiteY0" fmla="*/ 0 h 6858000"/>
              <a:gd name="connsiteX1" fmla="*/ 6096000 w 6096000"/>
              <a:gd name="connsiteY1" fmla="*/ 0 h 6858000"/>
              <a:gd name="connsiteX2" fmla="*/ 1612869 w 6096000"/>
              <a:gd name="connsiteY2" fmla="*/ 6841445 h 6858000"/>
              <a:gd name="connsiteX3" fmla="*/ 1612869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6" fmla="*/ 1602021 w 6096000"/>
              <a:gd name="connsiteY6" fmla="*/ 0 h 6858000"/>
              <a:gd name="connsiteX0" fmla="*/ 1602021 w 6096000"/>
              <a:gd name="connsiteY0" fmla="*/ 0 h 6858000"/>
              <a:gd name="connsiteX1" fmla="*/ 6096000 w 6096000"/>
              <a:gd name="connsiteY1" fmla="*/ 0 h 6858000"/>
              <a:gd name="connsiteX2" fmla="*/ 2014112 w 6096000"/>
              <a:gd name="connsiteY2" fmla="*/ 6857657 h 6858000"/>
              <a:gd name="connsiteX3" fmla="*/ 1612869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6" fmla="*/ 1602021 w 6096000"/>
              <a:gd name="connsiteY6" fmla="*/ 0 h 6858000"/>
              <a:gd name="connsiteX0" fmla="*/ 1602021 w 6096000"/>
              <a:gd name="connsiteY0" fmla="*/ 0 h 6864485"/>
              <a:gd name="connsiteX1" fmla="*/ 6096000 w 6096000"/>
              <a:gd name="connsiteY1" fmla="*/ 0 h 6864485"/>
              <a:gd name="connsiteX2" fmla="*/ 2014112 w 6096000"/>
              <a:gd name="connsiteY2" fmla="*/ 6857657 h 6864485"/>
              <a:gd name="connsiteX3" fmla="*/ 2033403 w 6096000"/>
              <a:gd name="connsiteY3" fmla="*/ 6864485 h 6864485"/>
              <a:gd name="connsiteX4" fmla="*/ 0 w 6096000"/>
              <a:gd name="connsiteY4" fmla="*/ 6858000 h 6864485"/>
              <a:gd name="connsiteX5" fmla="*/ 0 w 6096000"/>
              <a:gd name="connsiteY5" fmla="*/ 0 h 6864485"/>
              <a:gd name="connsiteX6" fmla="*/ 1602021 w 6096000"/>
              <a:gd name="connsiteY6" fmla="*/ 0 h 6864485"/>
              <a:gd name="connsiteX0" fmla="*/ 1602021 w 6096000"/>
              <a:gd name="connsiteY0" fmla="*/ 0 h 6864485"/>
              <a:gd name="connsiteX1" fmla="*/ 6096000 w 6096000"/>
              <a:gd name="connsiteY1" fmla="*/ 0 h 6864485"/>
              <a:gd name="connsiteX2" fmla="*/ 2014112 w 6096000"/>
              <a:gd name="connsiteY2" fmla="*/ 6857657 h 6864485"/>
              <a:gd name="connsiteX3" fmla="*/ 2002538 w 6096000"/>
              <a:gd name="connsiteY3" fmla="*/ 6864485 h 6864485"/>
              <a:gd name="connsiteX4" fmla="*/ 0 w 6096000"/>
              <a:gd name="connsiteY4" fmla="*/ 6858000 h 6864485"/>
              <a:gd name="connsiteX5" fmla="*/ 0 w 6096000"/>
              <a:gd name="connsiteY5" fmla="*/ 0 h 6864485"/>
              <a:gd name="connsiteX6" fmla="*/ 1602021 w 6096000"/>
              <a:gd name="connsiteY6" fmla="*/ 0 h 686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4485">
                <a:moveTo>
                  <a:pt x="1602021" y="0"/>
                </a:moveTo>
                <a:lnTo>
                  <a:pt x="6096000" y="0"/>
                </a:lnTo>
                <a:lnTo>
                  <a:pt x="2014112" y="6857657"/>
                </a:lnTo>
                <a:lnTo>
                  <a:pt x="2002538" y="6864485"/>
                </a:lnTo>
                <a:lnTo>
                  <a:pt x="0" y="6858000"/>
                </a:lnTo>
                <a:lnTo>
                  <a:pt x="0" y="0"/>
                </a:lnTo>
                <a:lnTo>
                  <a:pt x="1602021" y="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10C3D4C-012F-184D-B7D5-E89B7B9A72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06410" y="2679259"/>
            <a:ext cx="2988860" cy="1395208"/>
          </a:xfrm>
        </p:spPr>
        <p:txBody>
          <a:bodyPr lIns="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D16862ED-2F5E-FE49-AB49-49CEC0EA332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18426" y="793580"/>
            <a:ext cx="3304279" cy="5270839"/>
          </a:xfrm>
        </p:spPr>
        <p:txBody>
          <a:bodyPr lIns="0" anchor="ctr">
            <a:normAutofit/>
          </a:bodyPr>
          <a:lstStyle>
            <a:lvl1pPr marL="285750" indent="-28575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spc="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2pPr>
            <a:lvl3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3pPr>
            <a:lvl4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4pPr>
            <a:lvl5pPr>
              <a:lnSpc>
                <a:spcPct val="150000"/>
              </a:lnSpc>
              <a:defRPr sz="12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Text goes here</a:t>
            </a:r>
          </a:p>
        </p:txBody>
      </p:sp>
    </p:spTree>
    <p:extLst>
      <p:ext uri="{BB962C8B-B14F-4D97-AF65-F5344CB8AC3E}">
        <p14:creationId xmlns:p14="http://schemas.microsoft.com/office/powerpoint/2010/main" val="415982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8/16/2022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315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85" r:id="rId2"/>
    <p:sldLayoutId id="2147483783" r:id="rId3"/>
    <p:sldLayoutId id="2147483765" r:id="rId4"/>
    <p:sldLayoutId id="2147483787" r:id="rId5"/>
    <p:sldLayoutId id="2147483784" r:id="rId6"/>
    <p:sldLayoutId id="2147483786" r:id="rId7"/>
    <p:sldLayoutId id="2147483774" r:id="rId8"/>
    <p:sldLayoutId id="2147483781" r:id="rId9"/>
    <p:sldLayoutId id="2147483779" r:id="rId10"/>
    <p:sldLayoutId id="2147483780" r:id="rId11"/>
    <p:sldLayoutId id="2147483778" r:id="rId12"/>
    <p:sldLayoutId id="2147483777" r:id="rId13"/>
    <p:sldLayoutId id="2147483776" r:id="rId14"/>
    <p:sldLayoutId id="2147483782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Ps%20118.24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nasb95/1%20John%204.16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kjv1900/Prov%2016.3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a.com/bible/nasb95/John%2017.7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E7C09F3-1BE8-0445-A3C4-9C100D32B8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8669" y="854538"/>
            <a:ext cx="4567608" cy="2359717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Today’s Thought: What if I miss the will of God? </a:t>
            </a:r>
            <a:r>
              <a:rPr lang="en-US" sz="4400"/>
              <a:t>(Part </a:t>
            </a:r>
            <a:r>
              <a:rPr lang="en-US" sz="4400" dirty="0"/>
              <a:t>II)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C770EE27-FD77-894D-9D88-F5A548E1DC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With: </a:t>
            </a:r>
          </a:p>
          <a:p>
            <a:r>
              <a:rPr lang="en-US" sz="3200" dirty="0"/>
              <a:t>Bishop Ronald K. Powell</a:t>
            </a: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B48C92A4-F67C-B50C-9507-6A52BC0B4BA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6" r="22416"/>
          <a:stretch>
            <a:fillRect/>
          </a:stretch>
        </p:blipFill>
        <p:spPr>
          <a:xfrm>
            <a:off x="4930163" y="0"/>
            <a:ext cx="7261837" cy="6877457"/>
          </a:xfrm>
        </p:spPr>
      </p:pic>
    </p:spTree>
    <p:extLst>
      <p:ext uri="{BB962C8B-B14F-4D97-AF65-F5344CB8AC3E}">
        <p14:creationId xmlns:p14="http://schemas.microsoft.com/office/powerpoint/2010/main" val="1564110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 am in the will of God because I abide in faith, hope and love.</a:t>
            </a:r>
          </a:p>
          <a:p>
            <a:r>
              <a:rPr lang="en-US" sz="3200" b="1" dirty="0"/>
              <a:t>I believe what God said; I expect good from God today; and I believe the love God has for me.</a:t>
            </a:r>
          </a:p>
          <a:p>
            <a:r>
              <a:rPr lang="en-US" sz="3200" b="1" dirty="0"/>
              <a:t>God will not leave me hanging. He will reveal His will to me over and over.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C5AE76"/>
                </a:solidFill>
              </a:rPr>
              <a:t>THINK IT &amp; SAY IT</a:t>
            </a:r>
            <a:r>
              <a:rPr lang="en-US" sz="3200" b="1" dirty="0">
                <a:solidFill>
                  <a:srgbClr val="FFFEFF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4162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I commit my works and my ways to Him, and He will cause my thoughts to come into agreement with His will.</a:t>
            </a:r>
          </a:p>
          <a:p>
            <a:r>
              <a:rPr lang="en-US" sz="3200" b="1" dirty="0"/>
              <a:t>I expect to be established today and succeed.</a:t>
            </a:r>
          </a:p>
          <a:p>
            <a:r>
              <a:rPr lang="en-US" sz="3200" b="1" dirty="0"/>
              <a:t>I pray and receive God’s will in my life, today, as it is in heaven! In Jesus’ Name!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 b="1" dirty="0">
                <a:solidFill>
                  <a:srgbClr val="C5AE76"/>
                </a:solidFill>
              </a:rPr>
              <a:t>THINK IT &amp; SAY IT:</a:t>
            </a:r>
          </a:p>
        </p:txBody>
      </p:sp>
    </p:spTree>
    <p:extLst>
      <p:ext uri="{BB962C8B-B14F-4D97-AF65-F5344CB8AC3E}">
        <p14:creationId xmlns:p14="http://schemas.microsoft.com/office/powerpoint/2010/main" val="386057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 descr="SmartArt Placeholder - 2 X Icons Vertical">
            <a:extLst>
              <a:ext uri="{FF2B5EF4-FFF2-40B4-BE49-F238E27FC236}">
                <a16:creationId xmlns:a16="http://schemas.microsoft.com/office/drawing/2014/main" id="{05161A65-4E7E-B44A-B0C7-71A1F0FD58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846752"/>
              </p:ext>
            </p:extLst>
          </p:nvPr>
        </p:nvGraphicFramePr>
        <p:xfrm>
          <a:off x="676292" y="518831"/>
          <a:ext cx="4944403" cy="541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" name="Title 27">
            <a:extLst>
              <a:ext uri="{FF2B5EF4-FFF2-40B4-BE49-F238E27FC236}">
                <a16:creationId xmlns:a16="http://schemas.microsoft.com/office/drawing/2014/main" id="{4988F789-C14D-C841-BDEB-8ACF77377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 us Pray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7DCE0-B658-063D-D243-D0E19B634032}"/>
              </a:ext>
            </a:extLst>
          </p:cNvPr>
          <p:cNvSpPr txBox="1"/>
          <p:nvPr/>
        </p:nvSpPr>
        <p:spPr>
          <a:xfrm>
            <a:off x="229802" y="4747491"/>
            <a:ext cx="58373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Visit us at</a:t>
            </a:r>
          </a:p>
          <a:p>
            <a:pPr algn="ctr"/>
            <a:r>
              <a:rPr lang="en-US" sz="2400" dirty="0"/>
              <a:t>https://www.crosswindsinternational.org</a:t>
            </a:r>
          </a:p>
        </p:txBody>
      </p:sp>
    </p:spTree>
    <p:extLst>
      <p:ext uri="{BB962C8B-B14F-4D97-AF65-F5344CB8AC3E}">
        <p14:creationId xmlns:p14="http://schemas.microsoft.com/office/powerpoint/2010/main" val="287123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For centuries, good-hearted believers have feared missing the will of God for their lives.</a:t>
            </a:r>
          </a:p>
          <a:p>
            <a:r>
              <a:rPr lang="en-US" sz="3200" b="1" dirty="0"/>
              <a:t>People have struggled and strived to know the will of God and hope they could discover this eternal mystery.</a:t>
            </a:r>
          </a:p>
          <a:p>
            <a:r>
              <a:rPr lang="en-US" sz="3200" b="1" dirty="0"/>
              <a:t>Let’s dispel this myth. “</a:t>
            </a:r>
            <a:r>
              <a:rPr lang="en-US" sz="3200" b="1" u="sng" dirty="0"/>
              <a:t>The will of God is NOT a mystery.</a:t>
            </a:r>
            <a:r>
              <a:rPr lang="en-US" sz="3200" b="1" dirty="0"/>
              <a:t>”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Today, we are continuing to fast from the thought: </a:t>
            </a:r>
            <a:br>
              <a:rPr lang="en-US" sz="3200" b="1" dirty="0">
                <a:solidFill>
                  <a:srgbClr val="FFFEFF"/>
                </a:solidFill>
              </a:rPr>
            </a:br>
            <a:r>
              <a:rPr lang="en-US" sz="3200" b="1" dirty="0">
                <a:solidFill>
                  <a:srgbClr val="FFFEFF"/>
                </a:solidFill>
              </a:rPr>
              <a:t>“What if I miss the will of God?” (Part II) </a:t>
            </a:r>
            <a:r>
              <a:rPr lang="en-US" sz="3200" b="1" u="sng" dirty="0">
                <a:solidFill>
                  <a:srgbClr val="FFFEFF"/>
                </a:solidFill>
              </a:rPr>
              <a:t>A Definition</a:t>
            </a:r>
          </a:p>
        </p:txBody>
      </p:sp>
    </p:spTree>
    <p:extLst>
      <p:ext uri="{BB962C8B-B14F-4D97-AF65-F5344CB8AC3E}">
        <p14:creationId xmlns:p14="http://schemas.microsoft.com/office/powerpoint/2010/main" val="49275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u="sng" dirty="0">
                <a:solidFill>
                  <a:srgbClr val="C4AE75"/>
                </a:solidFill>
              </a:rPr>
              <a:t>1. NOW (right now) abide these three: </a:t>
            </a:r>
          </a:p>
          <a:p>
            <a:r>
              <a:rPr lang="en-US" sz="2800" b="1" dirty="0"/>
              <a:t>faith, hope and love</a:t>
            </a:r>
            <a:r>
              <a:rPr lang="en-US" sz="2800" dirty="0"/>
              <a:t>—but the greatest of these is </a:t>
            </a:r>
            <a:r>
              <a:rPr lang="en-US" sz="2800" b="1" dirty="0"/>
              <a:t>love.</a:t>
            </a:r>
            <a:r>
              <a:rPr lang="en-US" sz="2800" dirty="0"/>
              <a:t> </a:t>
            </a:r>
          </a:p>
          <a:p>
            <a:r>
              <a:rPr lang="en-US" sz="2800" b="1" dirty="0">
                <a:solidFill>
                  <a:srgbClr val="C5AE76"/>
                </a:solidFill>
              </a:rPr>
              <a:t>This really simplifies it for us.  </a:t>
            </a:r>
            <a:r>
              <a:rPr lang="en-US" sz="2800" dirty="0"/>
              <a:t>I am in the will of God when I am abiding in FAITH, HOPE and LOVE.  </a:t>
            </a:r>
          </a:p>
          <a:p>
            <a:r>
              <a:rPr lang="en-US" sz="2800" b="1" dirty="0">
                <a:solidFill>
                  <a:srgbClr val="C5AE76"/>
                </a:solidFill>
              </a:rPr>
              <a:t>When I am “believing what God said,” </a:t>
            </a:r>
            <a:r>
              <a:rPr lang="en-US" sz="2800" b="1" u="sng" dirty="0"/>
              <a:t>I am in faith</a:t>
            </a:r>
            <a:r>
              <a:rPr lang="en-US" sz="2800" dirty="0"/>
              <a:t>.  </a:t>
            </a:r>
            <a:r>
              <a:rPr lang="en-US" sz="2800" b="1" dirty="0"/>
              <a:t>This puts me in the will of God.  </a:t>
            </a:r>
          </a:p>
          <a:p>
            <a:r>
              <a:rPr lang="en-US" sz="2800" dirty="0"/>
              <a:t>Adam and Eve fell short of God’s will </a:t>
            </a:r>
            <a:r>
              <a:rPr lang="en-US" sz="2800" b="1" dirty="0">
                <a:solidFill>
                  <a:srgbClr val="C5AE76"/>
                </a:solidFill>
              </a:rPr>
              <a:t>WHEN</a:t>
            </a:r>
            <a:r>
              <a:rPr lang="en-US" sz="2800" dirty="0"/>
              <a:t> they believed something </a:t>
            </a:r>
            <a:r>
              <a:rPr lang="en-US" sz="2800" b="1" dirty="0">
                <a:solidFill>
                  <a:srgbClr val="9B8A5D"/>
                </a:solidFill>
              </a:rPr>
              <a:t>OTHER</a:t>
            </a:r>
            <a:r>
              <a:rPr lang="en-US" sz="2800" dirty="0"/>
              <a:t> than what God said.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A115AC-F6DD-4765-9553-9296098A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200" b="1" dirty="0">
                <a:solidFill>
                  <a:srgbClr val="FFFEFF"/>
                </a:solidFill>
              </a:rPr>
              <a:t>We’ve already established that the </a:t>
            </a:r>
            <a:r>
              <a:rPr lang="en-US" sz="3200" b="1" u="sng" dirty="0">
                <a:solidFill>
                  <a:srgbClr val="FFFEFF"/>
                </a:solidFill>
              </a:rPr>
              <a:t>WORD of GOD is the WILL of God</a:t>
            </a:r>
            <a:r>
              <a:rPr lang="en-US" sz="3200" b="1" dirty="0">
                <a:solidFill>
                  <a:srgbClr val="FFFEFF"/>
                </a:solidFill>
              </a:rPr>
              <a:t>. Let’s continue…</a:t>
            </a:r>
          </a:p>
        </p:txBody>
      </p:sp>
    </p:spTree>
    <p:extLst>
      <p:ext uri="{BB962C8B-B14F-4D97-AF65-F5344CB8AC3E}">
        <p14:creationId xmlns:p14="http://schemas.microsoft.com/office/powerpoint/2010/main" val="287868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988291"/>
            <a:ext cx="10452848" cy="4975980"/>
          </a:xfrm>
        </p:spPr>
        <p:txBody>
          <a:bodyPr>
            <a:normAutofit/>
          </a:bodyPr>
          <a:lstStyle/>
          <a:p>
            <a:r>
              <a:rPr lang="en-US" sz="2800" b="1" u="sng" dirty="0">
                <a:solidFill>
                  <a:srgbClr val="C5AE76"/>
                </a:solidFill>
              </a:rPr>
              <a:t>2. Next, I am in the will of God when I am abiding in hope. </a:t>
            </a:r>
          </a:p>
          <a:p>
            <a:r>
              <a:rPr lang="en-US" sz="3600" dirty="0">
                <a:solidFill>
                  <a:srgbClr val="C5AE76"/>
                </a:solidFill>
              </a:rPr>
              <a:t>Hope is </a:t>
            </a:r>
            <a:r>
              <a:rPr lang="en-US" sz="3600" b="1" u="sng" dirty="0">
                <a:solidFill>
                  <a:srgbClr val="C5AE76"/>
                </a:solidFill>
              </a:rPr>
              <a:t>expectation</a:t>
            </a:r>
            <a:r>
              <a:rPr lang="en-US" sz="3600" dirty="0">
                <a:solidFill>
                  <a:srgbClr val="C5AE76"/>
                </a:solidFill>
              </a:rPr>
              <a:t> of good.  </a:t>
            </a:r>
          </a:p>
          <a:p>
            <a:r>
              <a:rPr lang="en-US" sz="3600" dirty="0"/>
              <a:t>When I am expecting good from God every day, </a:t>
            </a:r>
            <a:r>
              <a:rPr lang="en-US" sz="3600" u="sng" dirty="0"/>
              <a:t>I am in the will of God</a:t>
            </a:r>
            <a:r>
              <a:rPr lang="en-US" sz="3600" dirty="0"/>
              <a:t>.  </a:t>
            </a:r>
          </a:p>
          <a:p>
            <a:r>
              <a:rPr lang="en-US" sz="3600" dirty="0">
                <a:hlinkClick r:id="rId2"/>
              </a:rPr>
              <a:t>Psalm 118:24</a:t>
            </a:r>
            <a:r>
              <a:rPr lang="en-US" sz="3600" dirty="0"/>
              <a:t> says, “This is the day the Lord has made, I will rejoice and be glad in it!”</a:t>
            </a:r>
          </a:p>
        </p:txBody>
      </p:sp>
    </p:spTree>
    <p:extLst>
      <p:ext uri="{BB962C8B-B14F-4D97-AF65-F5344CB8AC3E}">
        <p14:creationId xmlns:p14="http://schemas.microsoft.com/office/powerpoint/2010/main" val="120944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089891"/>
            <a:ext cx="10452848" cy="4874380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5AE76"/>
                </a:solidFill>
              </a:rPr>
              <a:t>3. I am in the will of God when I am abiding in love</a:t>
            </a:r>
            <a:r>
              <a:rPr lang="en-US" sz="4000" b="1" dirty="0">
                <a:solidFill>
                  <a:srgbClr val="C5AE76"/>
                </a:solidFill>
              </a:rPr>
              <a:t>.  </a:t>
            </a:r>
          </a:p>
          <a:p>
            <a:r>
              <a:rPr lang="en-US" sz="2800" dirty="0"/>
              <a:t>Everything comes together in our life </a:t>
            </a:r>
            <a:r>
              <a:rPr lang="en-US" sz="2800" u="sng" dirty="0"/>
              <a:t>when we believe the love that God has for us.</a:t>
            </a:r>
            <a:r>
              <a:rPr lang="en-US" sz="2800" dirty="0"/>
              <a:t>  The great commandment—</a:t>
            </a:r>
            <a:r>
              <a:rPr lang="en-US" sz="2800" b="1" u="sng" dirty="0"/>
              <a:t>love God with all your heart and love your neighbor as yourself</a:t>
            </a:r>
            <a:r>
              <a:rPr lang="en-US" sz="2800" dirty="0"/>
              <a:t>—</a:t>
            </a:r>
            <a:r>
              <a:rPr lang="en-US" sz="2800" b="1" dirty="0"/>
              <a:t>this is the will of God</a:t>
            </a:r>
            <a:r>
              <a:rPr lang="en-US" sz="2800" dirty="0"/>
              <a:t>.  </a:t>
            </a:r>
          </a:p>
          <a:p>
            <a:r>
              <a:rPr lang="en-US" sz="2800" dirty="0"/>
              <a:t>This all begins with believing </a:t>
            </a:r>
            <a:r>
              <a:rPr lang="en-US" sz="2800" b="1" u="sng" dirty="0"/>
              <a:t>the love God has toward us</a:t>
            </a:r>
            <a:r>
              <a:rPr lang="en-US" sz="2800" dirty="0"/>
              <a:t>. (</a:t>
            </a:r>
            <a:r>
              <a:rPr lang="en-US" sz="2800" dirty="0">
                <a:hlinkClick r:id="rId2"/>
              </a:rPr>
              <a:t>1 John 4:16 NASB</a:t>
            </a:r>
            <a:r>
              <a:rPr lang="en-US" sz="2800" dirty="0"/>
              <a:t>)   </a:t>
            </a:r>
          </a:p>
          <a:p>
            <a:r>
              <a:rPr lang="en-US" sz="2800" b="1" dirty="0"/>
              <a:t>“We have come to know and have believed the love which God has for us. </a:t>
            </a:r>
            <a:r>
              <a:rPr lang="en-US" sz="2800" b="1" u="sng" dirty="0"/>
              <a:t>God is love</a:t>
            </a:r>
            <a:r>
              <a:rPr lang="en-US" sz="2800" dirty="0"/>
              <a:t>, and </a:t>
            </a:r>
            <a:r>
              <a:rPr lang="en-US" sz="2800" u="sng" dirty="0"/>
              <a:t>the one who abides in love</a:t>
            </a:r>
            <a:r>
              <a:rPr lang="en-US" sz="2800" dirty="0"/>
              <a:t> </a:t>
            </a:r>
            <a:r>
              <a:rPr lang="en-US" sz="2800" b="1" dirty="0"/>
              <a:t>abides in God</a:t>
            </a:r>
            <a:r>
              <a:rPr lang="en-US" sz="2800" dirty="0"/>
              <a:t>, and </a:t>
            </a:r>
            <a:r>
              <a:rPr lang="en-US" sz="2800" b="1" dirty="0"/>
              <a:t>God abides in Him</a:t>
            </a:r>
            <a:r>
              <a:rPr lang="en-US" sz="2800" dirty="0"/>
              <a:t>.”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403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960582"/>
            <a:ext cx="10452848" cy="5003689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5AE76"/>
                </a:solidFill>
              </a:rPr>
              <a:t>4. He will not leave you hanging!  </a:t>
            </a:r>
          </a:p>
          <a:p>
            <a:r>
              <a:rPr lang="en-US" sz="2800" b="1" dirty="0"/>
              <a:t>Job 33:14 AMPLIFIED says, “</a:t>
            </a:r>
            <a:r>
              <a:rPr lang="en-US" sz="2800" b="1" u="sng" dirty="0"/>
              <a:t>For God does reveal His will</a:t>
            </a:r>
            <a:r>
              <a:rPr lang="en-US" sz="2800" b="1" dirty="0"/>
              <a:t>; He speaks not only once, but more than once…”  See, He isn’t going to make it hard and laborious for you to know His will.  </a:t>
            </a:r>
          </a:p>
          <a:p>
            <a:r>
              <a:rPr lang="en-US" sz="2800" b="1" dirty="0"/>
              <a:t>He will speak more than once, to get the point across to you.</a:t>
            </a:r>
          </a:p>
          <a:p>
            <a:r>
              <a:rPr lang="en-US" sz="2800" b="1" dirty="0"/>
              <a:t> That’s why there are 66 books in the Bible!  That’s why we should be hearing the Word over and over in our minds, in our churches, in every way we can! </a:t>
            </a:r>
            <a:r>
              <a:rPr lang="en-US" sz="2800" b="1" u="sng" dirty="0">
                <a:solidFill>
                  <a:srgbClr val="C5AE76"/>
                </a:solidFill>
              </a:rPr>
              <a:t>Expect God to reveal His will to you today</a:t>
            </a:r>
            <a:r>
              <a:rPr lang="en-US" sz="2800" b="1" dirty="0">
                <a:solidFill>
                  <a:srgbClr val="C5AE76"/>
                </a:solidFill>
              </a:rPr>
              <a:t>!</a:t>
            </a:r>
            <a:endParaRPr lang="en-US" sz="3600" b="1" dirty="0">
              <a:solidFill>
                <a:srgbClr val="C5AE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016000"/>
            <a:ext cx="10452848" cy="4948271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5AE76"/>
                </a:solidFill>
              </a:rPr>
              <a:t>5. Commit your life into His hands</a:t>
            </a:r>
            <a:r>
              <a:rPr lang="en-US" sz="4400" b="1" dirty="0">
                <a:solidFill>
                  <a:srgbClr val="C5AE76"/>
                </a:solidFill>
              </a:rPr>
              <a:t>. </a:t>
            </a:r>
          </a:p>
          <a:p>
            <a:r>
              <a:rPr lang="en-US" sz="3200" b="1" dirty="0">
                <a:hlinkClick r:id="rId2"/>
              </a:rPr>
              <a:t>Proverbs 16:3</a:t>
            </a:r>
            <a:r>
              <a:rPr lang="en-US" sz="3200" b="1" dirty="0"/>
              <a:t> </a:t>
            </a:r>
            <a:r>
              <a:rPr lang="en-US" sz="3200" dirty="0"/>
              <a:t>AMPLIFIED says, “</a:t>
            </a:r>
            <a:r>
              <a:rPr lang="en-US" sz="3200" u="sng" dirty="0"/>
              <a:t>Roll your works upon the Lord</a:t>
            </a:r>
            <a:r>
              <a:rPr lang="en-US" sz="3200" dirty="0"/>
              <a:t> [commit and trust them wholly to Him; He will cause your thoughts to become agreeable to His will, and] so shall your plans be established and succeed.”</a:t>
            </a:r>
            <a:endParaRPr lang="en-US" sz="3600" b="1" dirty="0">
              <a:solidFill>
                <a:srgbClr val="C5AE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395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145309"/>
            <a:ext cx="10452848" cy="481896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C5AE76"/>
                </a:solidFill>
              </a:rPr>
              <a:t>6. Be </a:t>
            </a:r>
            <a:r>
              <a:rPr lang="en-US" sz="3200" b="1" u="sng" dirty="0">
                <a:solidFill>
                  <a:srgbClr val="C5AE76"/>
                </a:solidFill>
              </a:rPr>
              <a:t>willing to do it</a:t>
            </a:r>
            <a:r>
              <a:rPr lang="en-US" sz="3200" b="1" dirty="0">
                <a:solidFill>
                  <a:srgbClr val="C5AE76"/>
                </a:solidFill>
              </a:rPr>
              <a:t>, BEFORE </a:t>
            </a:r>
            <a:r>
              <a:rPr lang="en-US" sz="3200" b="1" u="sng" dirty="0">
                <a:solidFill>
                  <a:srgbClr val="C5AE76"/>
                </a:solidFill>
              </a:rPr>
              <a:t>you know it</a:t>
            </a:r>
            <a:r>
              <a:rPr lang="en-US" sz="3200" b="1" dirty="0">
                <a:solidFill>
                  <a:srgbClr val="C5AE76"/>
                </a:solidFill>
              </a:rPr>
              <a:t>. </a:t>
            </a:r>
          </a:p>
          <a:p>
            <a:r>
              <a:rPr lang="en-US" sz="3600" dirty="0">
                <a:hlinkClick r:id="rId2"/>
              </a:rPr>
              <a:t>John 17:7 (NASB)</a:t>
            </a:r>
            <a:r>
              <a:rPr lang="en-US" sz="3600" dirty="0"/>
              <a:t> says, “</a:t>
            </a:r>
            <a:r>
              <a:rPr lang="en-US" sz="3600" b="1" u="sng" dirty="0"/>
              <a:t>If anyone is willing to do</a:t>
            </a:r>
            <a:r>
              <a:rPr lang="en-US" sz="3600" b="1" dirty="0"/>
              <a:t> </a:t>
            </a:r>
            <a:r>
              <a:rPr lang="en-US" sz="3600" dirty="0"/>
              <a:t>His will, he will know of the teaching, </a:t>
            </a:r>
            <a:r>
              <a:rPr lang="en-US" sz="3600" b="1" u="sng" dirty="0"/>
              <a:t>whether it is of God</a:t>
            </a:r>
            <a:r>
              <a:rPr lang="en-US" sz="3600" dirty="0"/>
              <a:t> or </a:t>
            </a:r>
            <a:r>
              <a:rPr lang="en-US" sz="3600" b="1" u="sng" dirty="0"/>
              <a:t>whether I speak from Myself</a:t>
            </a:r>
            <a:r>
              <a:rPr lang="en-US" sz="3600" dirty="0"/>
              <a:t>.”</a:t>
            </a:r>
            <a:endParaRPr lang="en-US" sz="4000" b="1" dirty="0">
              <a:solidFill>
                <a:srgbClr val="C5AE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2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6DAAE-C08D-46E3-A8CE-2D266D397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329" y="1052945"/>
            <a:ext cx="10452848" cy="4911326"/>
          </a:xfrm>
        </p:spPr>
        <p:txBody>
          <a:bodyPr>
            <a:normAutofit/>
          </a:bodyPr>
          <a:lstStyle/>
          <a:p>
            <a:r>
              <a:rPr lang="en-US" sz="3200" b="1" u="sng" dirty="0">
                <a:solidFill>
                  <a:srgbClr val="C5AE76"/>
                </a:solidFill>
              </a:rPr>
              <a:t>7. Believe that </a:t>
            </a:r>
            <a:r>
              <a:rPr lang="en-US" sz="3600" b="1" u="sng" dirty="0">
                <a:solidFill>
                  <a:srgbClr val="C5AE76"/>
                </a:solidFill>
              </a:rPr>
              <a:t>you can pray</a:t>
            </a:r>
            <a:r>
              <a:rPr lang="en-US" sz="3200" b="1" u="sng" dirty="0">
                <a:solidFill>
                  <a:srgbClr val="C5AE76"/>
                </a:solidFill>
              </a:rPr>
              <a:t> God’s will into your life</a:t>
            </a:r>
            <a:r>
              <a:rPr lang="en-US" sz="3200" b="1" dirty="0">
                <a:solidFill>
                  <a:srgbClr val="C5AE76"/>
                </a:solidFill>
              </a:rPr>
              <a:t>.  </a:t>
            </a:r>
          </a:p>
          <a:p>
            <a:r>
              <a:rPr lang="en-US" sz="3200" dirty="0"/>
              <a:t>Jesus wouldn’t tell us to do something unless He knew it would work! </a:t>
            </a:r>
          </a:p>
          <a:p>
            <a:r>
              <a:rPr lang="en-US" sz="3200" dirty="0">
                <a:solidFill>
                  <a:srgbClr val="C5AE76"/>
                </a:solidFill>
              </a:rPr>
              <a:t>In </a:t>
            </a:r>
            <a:r>
              <a:rPr lang="en-US" sz="3200" b="1" dirty="0">
                <a:solidFill>
                  <a:srgbClr val="C5AE76"/>
                </a:solidFill>
              </a:rPr>
              <a:t>Matthew 6:10</a:t>
            </a:r>
          </a:p>
          <a:p>
            <a:r>
              <a:rPr lang="en-US" sz="3200" b="1" dirty="0">
                <a:solidFill>
                  <a:srgbClr val="C5AE76"/>
                </a:solidFill>
              </a:rPr>
              <a:t>Jesus told us to pray this way:  </a:t>
            </a:r>
            <a:r>
              <a:rPr lang="en-US" sz="3200" dirty="0"/>
              <a:t>“…</a:t>
            </a:r>
            <a:r>
              <a:rPr lang="en-US" sz="3200" b="1" dirty="0"/>
              <a:t>Thy kingdom come</a:t>
            </a:r>
            <a:r>
              <a:rPr lang="en-US" sz="3200" dirty="0"/>
              <a:t>, THY WILL BE DONE, IN EARTH, </a:t>
            </a:r>
            <a:r>
              <a:rPr lang="en-US" sz="3200" b="1" dirty="0"/>
              <a:t>as it is in heaven</a:t>
            </a:r>
            <a:r>
              <a:rPr lang="en-US" sz="3200" dirty="0"/>
              <a:t>…”</a:t>
            </a:r>
          </a:p>
        </p:txBody>
      </p:sp>
    </p:spTree>
    <p:extLst>
      <p:ext uri="{BB962C8B-B14F-4D97-AF65-F5344CB8AC3E}">
        <p14:creationId xmlns:p14="http://schemas.microsoft.com/office/powerpoint/2010/main" val="55710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VTI">
  <a:themeElements>
    <a:clrScheme name="GOLD AND SILVER">
      <a:dk1>
        <a:srgbClr val="000000"/>
      </a:dk1>
      <a:lt1>
        <a:srgbClr val="FFFFFF"/>
      </a:lt1>
      <a:dk2>
        <a:srgbClr val="464646"/>
      </a:dk2>
      <a:lt2>
        <a:srgbClr val="FFFFFF"/>
      </a:lt2>
      <a:accent1>
        <a:srgbClr val="C4AE75"/>
      </a:accent1>
      <a:accent2>
        <a:srgbClr val="A9A9A9"/>
      </a:accent2>
      <a:accent3>
        <a:srgbClr val="5E5E5E"/>
      </a:accent3>
      <a:accent4>
        <a:srgbClr val="424242"/>
      </a:accent4>
      <a:accent5>
        <a:srgbClr val="212121"/>
      </a:accent5>
      <a:accent6>
        <a:srgbClr val="D5D5D5"/>
      </a:accent6>
      <a:hlink>
        <a:srgbClr val="C1AA73"/>
      </a:hlink>
      <a:folHlink>
        <a:srgbClr val="797979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ference" id="{B1388269-6A25-4F35-91BE-E59A597AB25F}" vid="{EA621A8F-389C-4766-B7E5-1B2B7E9ADD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Geometric conference presentation</Template>
  <TotalTime>65</TotalTime>
  <Words>798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RetrospectVTI</vt:lpstr>
      <vt:lpstr>Today’s Thought: What if I miss the will of God? (Part II)</vt:lpstr>
      <vt:lpstr>Today, we are continuing to fast from the thought:  “What if I miss the will of God?” (Part II) A Definition</vt:lpstr>
      <vt:lpstr>We’ve already established that the WORD of GOD is the WILL of God. Let’s continue…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 IT &amp; SAY IT:</vt:lpstr>
      <vt:lpstr>THINK IT &amp; SAY IT:</vt:lpstr>
      <vt:lpstr>Let us Pray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Thought: What if I miss the will of God? Part II)</dc:title>
  <dc:creator>Ronald Powell</dc:creator>
  <cp:lastModifiedBy>Ronald Powell</cp:lastModifiedBy>
  <cp:revision>7</cp:revision>
  <dcterms:created xsi:type="dcterms:W3CDTF">2022-08-15T17:28:33Z</dcterms:created>
  <dcterms:modified xsi:type="dcterms:W3CDTF">2022-08-16T20:52:44Z</dcterms:modified>
</cp:coreProperties>
</file>