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478" r:id="rId4"/>
  </p:sldMasterIdLst>
  <p:notesMasterIdLst>
    <p:notesMasterId r:id="rId16"/>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5" autoAdjust="0"/>
    <p:restoredTop sz="96357" autoAdjust="0"/>
  </p:normalViewPr>
  <p:slideViewPr>
    <p:cSldViewPr snapToGrid="0">
      <p:cViewPr varScale="1">
        <p:scale>
          <a:sx n="104" d="100"/>
          <a:sy n="104" d="100"/>
        </p:scale>
        <p:origin x="432" y="102"/>
      </p:cViewPr>
      <p:guideLst/>
    </p:cSldViewPr>
  </p:slideViewPr>
  <p:outlineViewPr>
    <p:cViewPr>
      <p:scale>
        <a:sx n="33" d="100"/>
        <a:sy n="33" d="100"/>
      </p:scale>
      <p:origin x="0" y="-47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F07771-3FAA-4D43-A059-9A7D838C2880}" type="datetimeFigureOut">
              <a:rPr lang="en-US" smtClean="0"/>
              <a:t>9/8/2022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68C18-1BF1-F447-95ED-60EAAE35426E}" type="slidenum">
              <a:rPr lang="en-US" smtClean="0"/>
              <a:t>‹#›</a:t>
            </a:fld>
            <a:endParaRPr lang="en-US"/>
          </a:p>
        </p:txBody>
      </p:sp>
    </p:spTree>
    <p:extLst>
      <p:ext uri="{BB962C8B-B14F-4D97-AF65-F5344CB8AC3E}">
        <p14:creationId xmlns:p14="http://schemas.microsoft.com/office/powerpoint/2010/main" val="1391759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137A75DA-C6FF-4420-94B9-E3338D1F9A04}"/>
              </a:ext>
            </a:extLst>
          </p:cNvPr>
          <p:cNvSpPr>
            <a:spLocks noGrp="1"/>
          </p:cNvSpPr>
          <p:nvPr>
            <p:ph type="pic" sz="quarter" idx="10" hasCustomPrompt="1"/>
          </p:nvPr>
        </p:nvSpPr>
        <p:spPr>
          <a:xfrm>
            <a:off x="2743615" y="1367500"/>
            <a:ext cx="2397795" cy="2397795"/>
          </a:xfrm>
          <a:prstGeom prst="ellipse">
            <a:avLst/>
          </a:prstGeom>
          <a:solidFill>
            <a:schemeClr val="bg1"/>
          </a:solidFill>
        </p:spPr>
        <p:txBody>
          <a:bodyPr anchor="ctr"/>
          <a:lstStyle>
            <a:lvl1pPr marL="0" indent="0" algn="ctr">
              <a:buNone/>
              <a:defRPr i="1"/>
            </a:lvl1pPr>
          </a:lstStyle>
          <a:p>
            <a:r>
              <a:rPr lang="en-US" noProof="0"/>
              <a:t>Insert Portrait Photo</a:t>
            </a:r>
          </a:p>
        </p:txBody>
      </p:sp>
    </p:spTree>
    <p:extLst>
      <p:ext uri="{BB962C8B-B14F-4D97-AF65-F5344CB8AC3E}">
        <p14:creationId xmlns:p14="http://schemas.microsoft.com/office/powerpoint/2010/main" val="18274263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9/8/2022</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FBC751F3-ABD6-4995-8494-4932D12ACE1B}"/>
              </a:ext>
            </a:extLst>
          </p:cNvPr>
          <p:cNvSpPr>
            <a:spLocks noGrp="1"/>
          </p:cNvSpPr>
          <p:nvPr>
            <p:ph sz="quarter" idx="19"/>
          </p:nvPr>
        </p:nvSpPr>
        <p:spPr>
          <a:xfrm>
            <a:off x="5326063" y="559678"/>
            <a:ext cx="6103937" cy="519183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875451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9/8/2022</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Picture Placeholder 6">
            <a:extLst>
              <a:ext uri="{FF2B5EF4-FFF2-40B4-BE49-F238E27FC236}">
                <a16:creationId xmlns:a16="http://schemas.microsoft.com/office/drawing/2014/main" id="{1466EC8C-C8BE-4149-A684-18CFF4574C18}"/>
              </a:ext>
            </a:extLst>
          </p:cNvPr>
          <p:cNvSpPr>
            <a:spLocks noGrp="1"/>
          </p:cNvSpPr>
          <p:nvPr>
            <p:ph type="pic" sz="quarter" idx="19"/>
          </p:nvPr>
        </p:nvSpPr>
        <p:spPr>
          <a:xfrm>
            <a:off x="5297488" y="559678"/>
            <a:ext cx="6132512" cy="5191835"/>
          </a:xfrm>
        </p:spPr>
        <p:txBody>
          <a:bodyPr anchor="ctr"/>
          <a:lstStyle>
            <a:lvl1pPr marL="0" indent="0" algn="ctr">
              <a:buNone/>
              <a:defRPr/>
            </a:lvl1pPr>
          </a:lstStyle>
          <a:p>
            <a:r>
              <a:rPr lang="en-US" noProof="0"/>
              <a:t>Click icon to add picture</a:t>
            </a:r>
          </a:p>
        </p:txBody>
      </p:sp>
    </p:spTree>
    <p:extLst>
      <p:ext uri="{BB962C8B-B14F-4D97-AF65-F5344CB8AC3E}">
        <p14:creationId xmlns:p14="http://schemas.microsoft.com/office/powerpoint/2010/main" val="3687491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7"/>
            <a:ext cx="3833906" cy="5274923"/>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9/8/2022</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4889D34E-DF9E-41B7-A5EC-B9D63999B3D0}"/>
              </a:ext>
            </a:extLst>
          </p:cNvPr>
          <p:cNvSpPr>
            <a:spLocks noGrp="1"/>
          </p:cNvSpPr>
          <p:nvPr>
            <p:ph idx="1"/>
          </p:nvPr>
        </p:nvSpPr>
        <p:spPr>
          <a:xfrm>
            <a:off x="5181600" y="559678"/>
            <a:ext cx="6172200" cy="561728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22617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5181600" y="540628"/>
            <a:ext cx="6248400" cy="2488946"/>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5181600" y="3712467"/>
            <a:ext cx="6248400" cy="248222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F316E73E-FB98-2A42-974A-9CD83D46C100}" type="datetime1">
              <a:rPr lang="en-US" noProof="0" smtClean="0"/>
              <a:t>9/8/2022</a:t>
            </a:fld>
            <a:endParaRPr lang="en-US" noProof="0"/>
          </a:p>
        </p:txBody>
      </p:sp>
      <p:sp>
        <p:nvSpPr>
          <p:cNvPr id="6" name="Footer Placeholder 5"/>
          <p:cNvSpPr>
            <a:spLocks noGrp="1"/>
          </p:cNvSpPr>
          <p:nvPr>
            <p:ph type="ftr" sz="quarter" idx="11"/>
          </p:nvPr>
        </p:nvSpPr>
        <p:spPr/>
        <p:txBody>
          <a:bodyPr/>
          <a:lstStyle/>
          <a:p>
            <a:endParaRPr lang="en-US" noProof="0"/>
          </a:p>
        </p:txBody>
      </p:sp>
      <p:sp>
        <p:nvSpPr>
          <p:cNvPr id="7" name="Slide Number Placeholder 6"/>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2454302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noProof="0"/>
              <a:t>Click to edit Master title style</a:t>
            </a:r>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98A115EF-7A83-9842-815E-554E5DEB63CD}" type="datetime1">
              <a:rPr lang="en-US" noProof="0" smtClean="0"/>
              <a:t>9/8/2022</a:t>
            </a:fld>
            <a:endParaRPr lang="en-US" noProof="0"/>
          </a:p>
        </p:txBody>
      </p:sp>
      <p:sp>
        <p:nvSpPr>
          <p:cNvPr id="8" name="Footer Placeholder 7"/>
          <p:cNvSpPr>
            <a:spLocks noGrp="1"/>
          </p:cNvSpPr>
          <p:nvPr>
            <p:ph type="ftr" sz="quarter" idx="11"/>
          </p:nvPr>
        </p:nvSpPr>
        <p:spPr/>
        <p:txBody>
          <a:bodyPr/>
          <a:lstStyle/>
          <a:p>
            <a:endParaRPr lang="en-US" noProof="0"/>
          </a:p>
        </p:txBody>
      </p:sp>
      <p:sp>
        <p:nvSpPr>
          <p:cNvPr id="9" name="Slide Number Placeholder 8"/>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4277019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4BE097A0-4000-B744-87D8-18F42A934248}" type="datetime1">
              <a:rPr lang="en-US" noProof="0" smtClean="0"/>
              <a:t>9/8/2022</a:t>
            </a:fld>
            <a:endParaRPr lang="en-US" noProof="0"/>
          </a:p>
        </p:txBody>
      </p:sp>
      <p:sp>
        <p:nvSpPr>
          <p:cNvPr id="4" name="Footer Placeholder 3"/>
          <p:cNvSpPr>
            <a:spLocks noGrp="1"/>
          </p:cNvSpPr>
          <p:nvPr>
            <p:ph type="ftr" sz="quarter" idx="11"/>
          </p:nvPr>
        </p:nvSpPr>
        <p:spPr/>
        <p:txBody>
          <a:bodyPr/>
          <a:lstStyle/>
          <a:p>
            <a:endParaRPr lang="en-US" noProof="0"/>
          </a:p>
        </p:txBody>
      </p:sp>
      <p:sp>
        <p:nvSpPr>
          <p:cNvPr id="5" name="Slide Number Placeholder 4"/>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2043447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4EA9-4639-9B48-9E98-70455404EF00}" type="datetime1">
              <a:rPr lang="en-US" noProof="0" smtClean="0"/>
              <a:t>9/8/2022</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82390238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E2565D1-06D8-4141-9B5F-95C29313C16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Text Placeholder 19">
            <a:extLst>
              <a:ext uri="{FF2B5EF4-FFF2-40B4-BE49-F238E27FC236}">
                <a16:creationId xmlns:a16="http://schemas.microsoft.com/office/drawing/2014/main" id="{04FBD4F5-432F-4C2D-A734-6CC48615FF21}"/>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C3BDDDD7-72ED-FC4E-8075-0107060235C5}" type="datetime1">
              <a:rPr lang="en-US" noProof="0" smtClean="0"/>
              <a:t>9/8/2022</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11" name="Title 1">
            <a:extLst>
              <a:ext uri="{FF2B5EF4-FFF2-40B4-BE49-F238E27FC236}">
                <a16:creationId xmlns:a16="http://schemas.microsoft.com/office/drawing/2014/main" id="{3837580B-9009-4524-B820-7ACB27BCBEB4}"/>
              </a:ext>
            </a:extLst>
          </p:cNvPr>
          <p:cNvSpPr>
            <a:spLocks noGrp="1"/>
          </p:cNvSpPr>
          <p:nvPr>
            <p:ph type="title"/>
          </p:nvPr>
        </p:nvSpPr>
        <p:spPr>
          <a:xfrm>
            <a:off x="762000" y="559678"/>
            <a:ext cx="3833906" cy="2221622"/>
          </a:xfrm>
        </p:spPr>
        <p:txBody>
          <a:bodyPr anchor="b"/>
          <a:lstStyle/>
          <a:p>
            <a:r>
              <a:rPr lang="en-US" noProof="0"/>
              <a:t>Click to edit Master title style</a:t>
            </a:r>
          </a:p>
        </p:txBody>
      </p:sp>
      <p:cxnSp>
        <p:nvCxnSpPr>
          <p:cNvPr id="12" name="Straight Connector 11" title="Horizontal Rule Line">
            <a:extLst>
              <a:ext uri="{FF2B5EF4-FFF2-40B4-BE49-F238E27FC236}">
                <a16:creationId xmlns:a16="http://schemas.microsoft.com/office/drawing/2014/main" id="{54F1A406-73A8-450C-B21C-AA9616F476C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7954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 Image / Icon Bullets Ligh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p>
            <a:r>
              <a:rPr lang="en-US" noProof="0"/>
              <a:t>Click to edit Master title style</a:t>
            </a:r>
          </a:p>
        </p:txBody>
      </p:sp>
      <p:sp>
        <p:nvSpPr>
          <p:cNvPr id="4" name="Date Placeholder 3"/>
          <p:cNvSpPr>
            <a:spLocks noGrp="1"/>
          </p:cNvSpPr>
          <p:nvPr>
            <p:ph type="dt" sz="half" idx="10"/>
          </p:nvPr>
        </p:nvSpPr>
        <p:spPr/>
        <p:txBody>
          <a:bodyPr/>
          <a:lstStyle/>
          <a:p>
            <a:fld id="{26B3D9D9-8B30-6A45-929D-0A0366E2E953}" type="datetime1">
              <a:rPr lang="en-US" noProof="0" smtClean="0"/>
              <a:t>9/8/2022</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0CF91DE7-F23F-444D-B56E-B059EC98D983}"/>
              </a:ext>
            </a:extLst>
          </p:cNvPr>
          <p:cNvSpPr>
            <a:spLocks noGrp="1"/>
          </p:cNvSpPr>
          <p:nvPr>
            <p:ph idx="1" hasCustomPrompt="1"/>
          </p:nvPr>
        </p:nvSpPr>
        <p:spPr>
          <a:xfrm>
            <a:off x="5162550"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9" name="Text Placeholder 8">
            <a:extLst>
              <a:ext uri="{FF2B5EF4-FFF2-40B4-BE49-F238E27FC236}">
                <a16:creationId xmlns:a16="http://schemas.microsoft.com/office/drawing/2014/main" id="{DD8B7AFB-040F-4222-BF21-649EEB9B7663}"/>
              </a:ext>
            </a:extLst>
          </p:cNvPr>
          <p:cNvSpPr>
            <a:spLocks noGrp="1"/>
          </p:cNvSpPr>
          <p:nvPr>
            <p:ph type="body" sz="quarter" idx="13" hasCustomPrompt="1"/>
          </p:nvPr>
        </p:nvSpPr>
        <p:spPr>
          <a:xfrm>
            <a:off x="7295581"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2" name="Text Placeholder 10">
            <a:extLst>
              <a:ext uri="{FF2B5EF4-FFF2-40B4-BE49-F238E27FC236}">
                <a16:creationId xmlns:a16="http://schemas.microsoft.com/office/drawing/2014/main" id="{36C44B50-DCD8-4661-AE20-1744F5052F2B}"/>
              </a:ext>
            </a:extLst>
          </p:cNvPr>
          <p:cNvSpPr>
            <a:spLocks noGrp="1"/>
          </p:cNvSpPr>
          <p:nvPr>
            <p:ph type="body" sz="quarter" idx="14" hasCustomPrompt="1"/>
          </p:nvPr>
        </p:nvSpPr>
        <p:spPr>
          <a:xfrm>
            <a:off x="9428613"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Text Placeholder 6">
            <a:extLst>
              <a:ext uri="{FF2B5EF4-FFF2-40B4-BE49-F238E27FC236}">
                <a16:creationId xmlns:a16="http://schemas.microsoft.com/office/drawing/2014/main" id="{C0107EA4-5D36-4C90-97D0-F9F14116BDE7}"/>
              </a:ext>
            </a:extLst>
          </p:cNvPr>
          <p:cNvSpPr>
            <a:spLocks noGrp="1"/>
          </p:cNvSpPr>
          <p:nvPr>
            <p:ph type="body" sz="quarter" idx="19" hasCustomPrompt="1"/>
          </p:nvPr>
        </p:nvSpPr>
        <p:spPr>
          <a:xfrm>
            <a:off x="5162550" y="3429000"/>
            <a:ext cx="1944000" cy="2700000"/>
          </a:xfrm>
          <a:solidFill>
            <a:schemeClr val="bg1"/>
          </a:solidFill>
        </p:spPr>
        <p:txBody>
          <a:bodyPr lIns="0" tIns="1332000" rIns="0" bIns="0"/>
          <a:lstStyle>
            <a:lvl1pPr marL="0" indent="0" algn="ctr">
              <a:buNone/>
              <a:defRPr sz="1600">
                <a:solidFill>
                  <a:schemeClr val="tx1">
                    <a:lumMod val="85000"/>
                    <a:lumOff val="15000"/>
                  </a:schemeClr>
                </a:solidFill>
              </a:defRPr>
            </a:lvl1pPr>
          </a:lstStyle>
          <a:p>
            <a:pPr lvl="0"/>
            <a:r>
              <a:rPr lang="en-US" noProof="0"/>
              <a:t>Item Description</a:t>
            </a:r>
          </a:p>
        </p:txBody>
      </p:sp>
      <p:sp>
        <p:nvSpPr>
          <p:cNvPr id="24" name="Text Placeholder 15">
            <a:extLst>
              <a:ext uri="{FF2B5EF4-FFF2-40B4-BE49-F238E27FC236}">
                <a16:creationId xmlns:a16="http://schemas.microsoft.com/office/drawing/2014/main" id="{CB22D40E-097C-4007-9190-A37498065321}"/>
              </a:ext>
            </a:extLst>
          </p:cNvPr>
          <p:cNvSpPr>
            <a:spLocks noGrp="1"/>
          </p:cNvSpPr>
          <p:nvPr>
            <p:ph type="body" sz="quarter" idx="20" hasCustomPrompt="1"/>
          </p:nvPr>
        </p:nvSpPr>
        <p:spPr>
          <a:xfrm>
            <a:off x="7295356"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5" name="Text Placeholder 18">
            <a:extLst>
              <a:ext uri="{FF2B5EF4-FFF2-40B4-BE49-F238E27FC236}">
                <a16:creationId xmlns:a16="http://schemas.microsoft.com/office/drawing/2014/main" id="{D385A57E-D5E6-4E0A-BE4C-C1B40196AB2B}"/>
              </a:ext>
            </a:extLst>
          </p:cNvPr>
          <p:cNvSpPr>
            <a:spLocks noGrp="1"/>
          </p:cNvSpPr>
          <p:nvPr>
            <p:ph type="body" sz="quarter" idx="21" hasCustomPrompt="1"/>
          </p:nvPr>
        </p:nvSpPr>
        <p:spPr>
          <a:xfrm>
            <a:off x="9428163"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6" name="Picture Placeholder 22">
            <a:extLst>
              <a:ext uri="{FF2B5EF4-FFF2-40B4-BE49-F238E27FC236}">
                <a16:creationId xmlns:a16="http://schemas.microsoft.com/office/drawing/2014/main" id="{3D1BBD84-BA1A-4F7F-BD78-6D42162E33D5}"/>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7" name="Picture Placeholder 24">
            <a:extLst>
              <a:ext uri="{FF2B5EF4-FFF2-40B4-BE49-F238E27FC236}">
                <a16:creationId xmlns:a16="http://schemas.microsoft.com/office/drawing/2014/main" id="{75DDD589-ADD5-491E-B180-F1FCDF9ED6A1}"/>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8" name="Picture Placeholder 26">
            <a:extLst>
              <a:ext uri="{FF2B5EF4-FFF2-40B4-BE49-F238E27FC236}">
                <a16:creationId xmlns:a16="http://schemas.microsoft.com/office/drawing/2014/main" id="{BFFFDD99-5C1A-4C7C-8FA2-BEA3DB4BA884}"/>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9" name="Picture Placeholder 30">
            <a:extLst>
              <a:ext uri="{FF2B5EF4-FFF2-40B4-BE49-F238E27FC236}">
                <a16:creationId xmlns:a16="http://schemas.microsoft.com/office/drawing/2014/main" id="{23C5456C-A352-4CF6-8671-B2572BAD518D}"/>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0" name="Picture Placeholder 32">
            <a:extLst>
              <a:ext uri="{FF2B5EF4-FFF2-40B4-BE49-F238E27FC236}">
                <a16:creationId xmlns:a16="http://schemas.microsoft.com/office/drawing/2014/main" id="{C7C33AAD-B12F-4AA1-80BD-D7D3D1304B98}"/>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4">
            <a:extLst>
              <a:ext uri="{FF2B5EF4-FFF2-40B4-BE49-F238E27FC236}">
                <a16:creationId xmlns:a16="http://schemas.microsoft.com/office/drawing/2014/main" id="{E2951AF1-2CE3-48B5-9CF3-7488DCDF3299}"/>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4187982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mbered Bullets in a row">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p>
            <a:r>
              <a:rPr lang="en-US" noProof="0"/>
              <a:t>Click to edit Master title style</a:t>
            </a:r>
          </a:p>
        </p:txBody>
      </p:sp>
      <p:sp>
        <p:nvSpPr>
          <p:cNvPr id="3" name="Content Placeholder 2"/>
          <p:cNvSpPr>
            <a:spLocks noGrp="1"/>
          </p:cNvSpPr>
          <p:nvPr>
            <p:ph idx="1" hasCustomPrompt="1"/>
          </p:nvPr>
        </p:nvSpPr>
        <p:spPr>
          <a:xfrm>
            <a:off x="5162550" y="2019300"/>
            <a:ext cx="1944000" cy="2700000"/>
          </a:xfrm>
          <a:gradFill>
            <a:gsLst>
              <a:gs pos="0">
                <a:schemeClr val="accent1">
                  <a:lumMod val="20000"/>
                  <a:lumOff val="80000"/>
                </a:schemeClr>
              </a:gs>
              <a:gs pos="99000">
                <a:schemeClr val="accent1">
                  <a:lumMod val="20000"/>
                  <a:lumOff val="80000"/>
                </a:schemeClr>
              </a:gs>
              <a:gs pos="100000">
                <a:schemeClr val="accent1"/>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4" name="Date Placeholder 3"/>
          <p:cNvSpPr>
            <a:spLocks noGrp="1"/>
          </p:cNvSpPr>
          <p:nvPr>
            <p:ph type="dt" sz="half" idx="10"/>
          </p:nvPr>
        </p:nvSpPr>
        <p:spPr/>
        <p:txBody>
          <a:bodyPr/>
          <a:lstStyle/>
          <a:p>
            <a:fld id="{54919B67-2563-3544-8019-B2D766585AE6}" type="datetime1">
              <a:rPr lang="en-US" noProof="0" smtClean="0"/>
              <a:t>9/8/2022</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9" name="Text Placeholder 8">
            <a:extLst>
              <a:ext uri="{FF2B5EF4-FFF2-40B4-BE49-F238E27FC236}">
                <a16:creationId xmlns:a16="http://schemas.microsoft.com/office/drawing/2014/main" id="{617748B7-E5B4-4481-8BBD-FA336F544D66}"/>
              </a:ext>
            </a:extLst>
          </p:cNvPr>
          <p:cNvSpPr>
            <a:spLocks noGrp="1"/>
          </p:cNvSpPr>
          <p:nvPr>
            <p:ph type="body" sz="quarter" idx="13" hasCustomPrompt="1"/>
          </p:nvPr>
        </p:nvSpPr>
        <p:spPr>
          <a:xfrm>
            <a:off x="7295806" y="2019300"/>
            <a:ext cx="1943100" cy="2700000"/>
          </a:xfrm>
          <a:gradFill>
            <a:gsLst>
              <a:gs pos="0">
                <a:schemeClr val="accent3">
                  <a:lumMod val="20000"/>
                  <a:lumOff val="80000"/>
                </a:schemeClr>
              </a:gs>
              <a:gs pos="99000">
                <a:schemeClr val="accent3">
                  <a:lumMod val="20000"/>
                  <a:lumOff val="80000"/>
                </a:schemeClr>
              </a:gs>
              <a:gs pos="100000">
                <a:schemeClr val="accent3"/>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11" name="Text Placeholder 10">
            <a:extLst>
              <a:ext uri="{FF2B5EF4-FFF2-40B4-BE49-F238E27FC236}">
                <a16:creationId xmlns:a16="http://schemas.microsoft.com/office/drawing/2014/main" id="{47DBBB1B-8761-455D-AD09-0A48C1ED27E0}"/>
              </a:ext>
            </a:extLst>
          </p:cNvPr>
          <p:cNvSpPr>
            <a:spLocks noGrp="1"/>
          </p:cNvSpPr>
          <p:nvPr>
            <p:ph type="body" sz="quarter" idx="14" hasCustomPrompt="1"/>
          </p:nvPr>
        </p:nvSpPr>
        <p:spPr>
          <a:xfrm>
            <a:off x="9428163" y="2019300"/>
            <a:ext cx="1943100" cy="2700000"/>
          </a:xfrm>
          <a:gradFill>
            <a:gsLst>
              <a:gs pos="0">
                <a:schemeClr val="accent5">
                  <a:lumMod val="20000"/>
                  <a:lumOff val="80000"/>
                </a:schemeClr>
              </a:gs>
              <a:gs pos="99000">
                <a:schemeClr val="accent5">
                  <a:lumMod val="20000"/>
                  <a:lumOff val="80000"/>
                </a:schemeClr>
              </a:gs>
              <a:gs pos="100000">
                <a:schemeClr val="accent5"/>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13" name="Text Placeholder 12">
            <a:extLst>
              <a:ext uri="{FF2B5EF4-FFF2-40B4-BE49-F238E27FC236}">
                <a16:creationId xmlns:a16="http://schemas.microsoft.com/office/drawing/2014/main" id="{701A7388-8628-470F-82E9-729C86AAFDC5}"/>
              </a:ext>
            </a:extLst>
          </p:cNvPr>
          <p:cNvSpPr>
            <a:spLocks noGrp="1"/>
          </p:cNvSpPr>
          <p:nvPr>
            <p:ph type="body" sz="quarter" idx="15" hasCustomPrompt="1"/>
          </p:nvPr>
        </p:nvSpPr>
        <p:spPr>
          <a:xfrm>
            <a:off x="5720550" y="2324100"/>
            <a:ext cx="828000" cy="828000"/>
          </a:xfrm>
          <a:prstGeom prst="ellipse">
            <a:avLst/>
          </a:prstGeom>
          <a:solidFill>
            <a:schemeClr val="tx1">
              <a:lumMod val="85000"/>
              <a:lumOff val="15000"/>
            </a:schemeClr>
          </a:solidFill>
        </p:spPr>
        <p:txBody>
          <a:bodyPr lIns="0" tIns="0" rIns="0" bIns="0" anchor="ctr">
            <a:noAutofit/>
          </a:bodyPr>
          <a:lstStyle>
            <a:lvl1pPr marL="0" indent="0" algn="ctr">
              <a:lnSpc>
                <a:spcPct val="100000"/>
              </a:lnSpc>
              <a:buNone/>
              <a:defRPr sz="2000" i="1">
                <a:solidFill>
                  <a:schemeClr val="bg1"/>
                </a:solidFill>
                <a:latin typeface="+mj-lt"/>
              </a:defRPr>
            </a:lvl1pPr>
          </a:lstStyle>
          <a:p>
            <a:pPr lvl="0"/>
            <a:r>
              <a:rPr lang="en-US" noProof="0"/>
              <a:t>1</a:t>
            </a:r>
          </a:p>
        </p:txBody>
      </p:sp>
      <p:sp>
        <p:nvSpPr>
          <p:cNvPr id="15" name="Text Placeholder 14">
            <a:extLst>
              <a:ext uri="{FF2B5EF4-FFF2-40B4-BE49-F238E27FC236}">
                <a16:creationId xmlns:a16="http://schemas.microsoft.com/office/drawing/2014/main" id="{CAE5D4FA-2556-4640-8793-063247AA272E}"/>
              </a:ext>
            </a:extLst>
          </p:cNvPr>
          <p:cNvSpPr>
            <a:spLocks noGrp="1"/>
          </p:cNvSpPr>
          <p:nvPr>
            <p:ph type="body" sz="quarter" idx="16" hasCustomPrompt="1"/>
          </p:nvPr>
        </p:nvSpPr>
        <p:spPr>
          <a:xfrm>
            <a:off x="7853356" y="2324100"/>
            <a:ext cx="828000" cy="828000"/>
          </a:xfrm>
          <a:prstGeom prst="ellipse">
            <a:avLst/>
          </a:prstGeom>
          <a:solidFill>
            <a:schemeClr val="tx1">
              <a:lumMod val="85000"/>
              <a:lumOff val="15000"/>
            </a:schemeClr>
          </a:solidFill>
        </p:spPr>
        <p:txBody>
          <a:bodyPr lIns="0" tIns="0" rIns="0" bIns="0" anchor="ctr"/>
          <a:lstStyle>
            <a:lvl1pPr marL="0" indent="0" algn="ctr">
              <a:buNone/>
              <a:defRPr i="1">
                <a:solidFill>
                  <a:schemeClr val="bg1"/>
                </a:solidFill>
                <a:latin typeface="+mj-lt"/>
              </a:defRPr>
            </a:lvl1pPr>
          </a:lstStyle>
          <a:p>
            <a:pPr lvl="0"/>
            <a:r>
              <a:rPr lang="en-US" noProof="0"/>
              <a:t>2</a:t>
            </a:r>
          </a:p>
        </p:txBody>
      </p:sp>
      <p:sp>
        <p:nvSpPr>
          <p:cNvPr id="17" name="Text Placeholder 16">
            <a:extLst>
              <a:ext uri="{FF2B5EF4-FFF2-40B4-BE49-F238E27FC236}">
                <a16:creationId xmlns:a16="http://schemas.microsoft.com/office/drawing/2014/main" id="{8379251E-EDF2-4AC5-AB5B-C1FD66A9D6F3}"/>
              </a:ext>
            </a:extLst>
          </p:cNvPr>
          <p:cNvSpPr>
            <a:spLocks noGrp="1"/>
          </p:cNvSpPr>
          <p:nvPr>
            <p:ph type="body" sz="quarter" idx="17" hasCustomPrompt="1"/>
          </p:nvPr>
        </p:nvSpPr>
        <p:spPr>
          <a:xfrm>
            <a:off x="9985713" y="2324100"/>
            <a:ext cx="828000" cy="828000"/>
          </a:xfrm>
          <a:prstGeom prst="ellipse">
            <a:avLst/>
          </a:prstGeom>
          <a:solidFill>
            <a:schemeClr val="tx1">
              <a:lumMod val="85000"/>
              <a:lumOff val="15000"/>
            </a:schemeClr>
          </a:solidFill>
        </p:spPr>
        <p:txBody>
          <a:bodyPr lIns="0" tIns="0" rIns="0" bIns="0" anchor="ctr"/>
          <a:lstStyle>
            <a:lvl1pPr marL="0" indent="0" algn="ctr">
              <a:buNone/>
              <a:defRPr i="1">
                <a:solidFill>
                  <a:schemeClr val="bg1"/>
                </a:solidFill>
                <a:latin typeface="+mj-lt"/>
              </a:defRPr>
            </a:lvl1pPr>
          </a:lstStyle>
          <a:p>
            <a:pPr lvl="0"/>
            <a:r>
              <a:rPr lang="en-US" noProof="0"/>
              <a:t>3</a:t>
            </a:r>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1316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9/8/2022</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91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6 Image / Icon Bullets">
    <p:bg>
      <p:bgPr>
        <a:solidFill>
          <a:schemeClr val="bg2"/>
        </a:solidFill>
        <a:effectLst/>
      </p:bgPr>
    </p:bg>
    <p:spTree>
      <p:nvGrpSpPr>
        <p:cNvPr id="1" name=""/>
        <p:cNvGrpSpPr/>
        <p:nvPr/>
      </p:nvGrpSpPr>
      <p:grpSpPr>
        <a:xfrm>
          <a:off x="0" y="0"/>
          <a:ext cx="0" cy="0"/>
          <a:chOff x="0" y="0"/>
          <a:chExt cx="0" cy="0"/>
        </a:xfrm>
      </p:grpSpPr>
      <p:sp>
        <p:nvSpPr>
          <p:cNvPr id="9" name="Freeform 6" title="Page Number Shape">
            <a:extLst>
              <a:ext uri="{FF2B5EF4-FFF2-40B4-BE49-F238E27FC236}">
                <a16:creationId xmlns:a16="http://schemas.microsoft.com/office/drawing/2014/main" id="{4C028BF1-8F7F-4E8E-9D47-05D46323E336}"/>
              </a:ext>
            </a:extLst>
          </p:cNvPr>
          <p:cNvSpPr/>
          <p:nvPr userDrawn="1"/>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solidFill>
          <a:ln w="0">
            <a:noFill/>
            <a:prstDash val="solid"/>
            <a:round/>
            <a:headEnd/>
            <a:tailEnd/>
          </a:ln>
        </p:spPr>
      </p:sp>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F8F1C92E-34EF-7443-98EE-55EB64C2F5FD}" type="datetime1">
              <a:rPr lang="en-US" noProof="0" smtClean="0"/>
              <a:t>9/8/2022</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5D7203A2-76F7-4D98-BFEB-C48DDC3E5C6C}"/>
              </a:ext>
            </a:extLst>
          </p:cNvPr>
          <p:cNvSpPr>
            <a:spLocks noGrp="1"/>
          </p:cNvSpPr>
          <p:nvPr>
            <p:ph idx="1" hasCustomPrompt="1"/>
          </p:nvPr>
        </p:nvSpPr>
        <p:spPr>
          <a:xfrm>
            <a:off x="5162550"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1" name="Text Placeholder 8">
            <a:extLst>
              <a:ext uri="{FF2B5EF4-FFF2-40B4-BE49-F238E27FC236}">
                <a16:creationId xmlns:a16="http://schemas.microsoft.com/office/drawing/2014/main" id="{333FF03C-99D8-472E-A74F-87D3B5A5696D}"/>
              </a:ext>
            </a:extLst>
          </p:cNvPr>
          <p:cNvSpPr>
            <a:spLocks noGrp="1"/>
          </p:cNvSpPr>
          <p:nvPr>
            <p:ph type="body" sz="quarter" idx="13" hasCustomPrompt="1"/>
          </p:nvPr>
        </p:nvSpPr>
        <p:spPr>
          <a:xfrm>
            <a:off x="7295581"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2" name="Text Placeholder 10">
            <a:extLst>
              <a:ext uri="{FF2B5EF4-FFF2-40B4-BE49-F238E27FC236}">
                <a16:creationId xmlns:a16="http://schemas.microsoft.com/office/drawing/2014/main" id="{982C482D-2EED-4942-A5D4-D8A794C2486A}"/>
              </a:ext>
            </a:extLst>
          </p:cNvPr>
          <p:cNvSpPr>
            <a:spLocks noGrp="1"/>
          </p:cNvSpPr>
          <p:nvPr>
            <p:ph type="body" sz="quarter" idx="14" hasCustomPrompt="1"/>
          </p:nvPr>
        </p:nvSpPr>
        <p:spPr>
          <a:xfrm>
            <a:off x="9428613"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7" name="Text Placeholder 6">
            <a:extLst>
              <a:ext uri="{FF2B5EF4-FFF2-40B4-BE49-F238E27FC236}">
                <a16:creationId xmlns:a16="http://schemas.microsoft.com/office/drawing/2014/main" id="{51D4C5CB-E26D-42D3-B242-792D37C5074D}"/>
              </a:ext>
            </a:extLst>
          </p:cNvPr>
          <p:cNvSpPr>
            <a:spLocks noGrp="1"/>
          </p:cNvSpPr>
          <p:nvPr>
            <p:ph type="body" sz="quarter" idx="19" hasCustomPrompt="1"/>
          </p:nvPr>
        </p:nvSpPr>
        <p:spPr>
          <a:xfrm>
            <a:off x="5162550" y="3429000"/>
            <a:ext cx="1944000" cy="2700000"/>
          </a:xfrm>
          <a:solidFill>
            <a:schemeClr val="bg1"/>
          </a:solidFill>
        </p:spPr>
        <p:txBody>
          <a:bodyPr lIns="0" tIns="1332000" rIns="0" bIns="0"/>
          <a:lstStyle>
            <a:lvl1pPr marL="0" indent="0" algn="ctr">
              <a:buNone/>
              <a:defRPr sz="1600">
                <a:solidFill>
                  <a:schemeClr val="tx1">
                    <a:lumMod val="85000"/>
                    <a:lumOff val="15000"/>
                  </a:schemeClr>
                </a:solidFill>
              </a:defRPr>
            </a:lvl1pPr>
          </a:lstStyle>
          <a:p>
            <a:pPr lvl="0"/>
            <a:r>
              <a:rPr lang="en-US" noProof="0"/>
              <a:t>Item Description</a:t>
            </a:r>
          </a:p>
        </p:txBody>
      </p:sp>
      <p:sp>
        <p:nvSpPr>
          <p:cNvPr id="16" name="Text Placeholder 15">
            <a:extLst>
              <a:ext uri="{FF2B5EF4-FFF2-40B4-BE49-F238E27FC236}">
                <a16:creationId xmlns:a16="http://schemas.microsoft.com/office/drawing/2014/main" id="{8F1F9D8C-5E2A-414E-9E1D-AB7DF4824DB3}"/>
              </a:ext>
            </a:extLst>
          </p:cNvPr>
          <p:cNvSpPr>
            <a:spLocks noGrp="1"/>
          </p:cNvSpPr>
          <p:nvPr>
            <p:ph type="body" sz="quarter" idx="20" hasCustomPrompt="1"/>
          </p:nvPr>
        </p:nvSpPr>
        <p:spPr>
          <a:xfrm>
            <a:off x="7295356"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9" name="Text Placeholder 18">
            <a:extLst>
              <a:ext uri="{FF2B5EF4-FFF2-40B4-BE49-F238E27FC236}">
                <a16:creationId xmlns:a16="http://schemas.microsoft.com/office/drawing/2014/main" id="{571AC612-4E8C-42E2-88EB-DB98E2791D0C}"/>
              </a:ext>
            </a:extLst>
          </p:cNvPr>
          <p:cNvSpPr>
            <a:spLocks noGrp="1"/>
          </p:cNvSpPr>
          <p:nvPr>
            <p:ph type="body" sz="quarter" idx="21" hasCustomPrompt="1"/>
          </p:nvPr>
        </p:nvSpPr>
        <p:spPr>
          <a:xfrm>
            <a:off x="9428163"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Picture Placeholder 22">
            <a:extLst>
              <a:ext uri="{FF2B5EF4-FFF2-40B4-BE49-F238E27FC236}">
                <a16:creationId xmlns:a16="http://schemas.microsoft.com/office/drawing/2014/main" id="{2AA95DF8-549D-4CA3-8E1A-D2DEB8CF4608}"/>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5" name="Picture Placeholder 24">
            <a:extLst>
              <a:ext uri="{FF2B5EF4-FFF2-40B4-BE49-F238E27FC236}">
                <a16:creationId xmlns:a16="http://schemas.microsoft.com/office/drawing/2014/main" id="{AA78BAAC-8764-4AFE-9AC1-DF47930B46EB}"/>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7" name="Picture Placeholder 26">
            <a:extLst>
              <a:ext uri="{FF2B5EF4-FFF2-40B4-BE49-F238E27FC236}">
                <a16:creationId xmlns:a16="http://schemas.microsoft.com/office/drawing/2014/main" id="{88491EA9-E431-4D48-BD30-3BA8FACC97F2}"/>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0">
            <a:extLst>
              <a:ext uri="{FF2B5EF4-FFF2-40B4-BE49-F238E27FC236}">
                <a16:creationId xmlns:a16="http://schemas.microsoft.com/office/drawing/2014/main" id="{130F713C-752D-4C1A-89AB-638A7DAF60A8}"/>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3" name="Picture Placeholder 32">
            <a:extLst>
              <a:ext uri="{FF2B5EF4-FFF2-40B4-BE49-F238E27FC236}">
                <a16:creationId xmlns:a16="http://schemas.microsoft.com/office/drawing/2014/main" id="{EDF00299-5001-4927-B344-D4AE0D5F0393}"/>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5" name="Picture Placeholder 34">
            <a:extLst>
              <a:ext uri="{FF2B5EF4-FFF2-40B4-BE49-F238E27FC236}">
                <a16:creationId xmlns:a16="http://schemas.microsoft.com/office/drawing/2014/main" id="{4CBE51A8-3BCA-490E-93CB-B70BBCCD9671}"/>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1232522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 Medium Photos with Descriptions">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hasCustomPrompt="1"/>
          </p:nvPr>
        </p:nvSpPr>
        <p:spPr>
          <a:xfrm>
            <a:off x="762000" y="2831932"/>
            <a:ext cx="3833906" cy="1562638"/>
          </a:xfrm>
        </p:spPr>
        <p:txBody>
          <a:bodyPr anchor="b"/>
          <a:lstStyle>
            <a:lvl1pPr>
              <a:defRPr/>
            </a:lvl1pPr>
          </a:lstStyle>
          <a:p>
            <a:r>
              <a:rPr lang="en-US" noProof="0"/>
              <a:t>Click to edit your title</a:t>
            </a:r>
          </a:p>
        </p:txBody>
      </p:sp>
      <p:sp>
        <p:nvSpPr>
          <p:cNvPr id="4" name="Date Placeholder 3"/>
          <p:cNvSpPr>
            <a:spLocks noGrp="1"/>
          </p:cNvSpPr>
          <p:nvPr>
            <p:ph type="dt" sz="half" idx="10"/>
          </p:nvPr>
        </p:nvSpPr>
        <p:spPr/>
        <p:txBody>
          <a:bodyPr/>
          <a:lstStyle/>
          <a:p>
            <a:fld id="{4176DA4A-63D4-BC43-9B38-53D06F7CC9C4}" type="datetime1">
              <a:rPr lang="en-US" noProof="0" smtClean="0"/>
              <a:t>9/8/2022</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4573117"/>
            <a:ext cx="3842550" cy="1178396"/>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4EDDE9BC-8D20-403B-A5FE-C277A3515DE4}"/>
              </a:ext>
            </a:extLst>
          </p:cNvPr>
          <p:cNvSpPr>
            <a:spLocks noGrp="1"/>
          </p:cNvSpPr>
          <p:nvPr>
            <p:ph type="pic" sz="quarter" idx="19" hasCustomPrompt="1"/>
          </p:nvPr>
        </p:nvSpPr>
        <p:spPr>
          <a:xfrm>
            <a:off x="2424736" y="482857"/>
            <a:ext cx="2179814" cy="2179814"/>
          </a:xfrm>
          <a:prstGeom prst="ellipse">
            <a:avLst/>
          </a:prstGeom>
          <a:solidFill>
            <a:schemeClr val="bg1">
              <a:lumMod val="95000"/>
            </a:schemeClr>
          </a:solidFill>
        </p:spPr>
        <p:txBody>
          <a:bodyPr anchor="ctr"/>
          <a:lstStyle>
            <a:lvl1pPr marL="0" indent="0" algn="ctr">
              <a:buNone/>
              <a:defRPr i="1"/>
            </a:lvl1pPr>
          </a:lstStyle>
          <a:p>
            <a:r>
              <a:rPr lang="en-US" noProof="0"/>
              <a:t>Insert Portrait Photo</a:t>
            </a:r>
          </a:p>
        </p:txBody>
      </p:sp>
      <p:sp>
        <p:nvSpPr>
          <p:cNvPr id="19" name="Content Placeholder 2">
            <a:extLst>
              <a:ext uri="{FF2B5EF4-FFF2-40B4-BE49-F238E27FC236}">
                <a16:creationId xmlns:a16="http://schemas.microsoft.com/office/drawing/2014/main" id="{2BF5E186-AFA1-42AA-AE51-CF3AC059F0FB}"/>
              </a:ext>
            </a:extLst>
          </p:cNvPr>
          <p:cNvSpPr>
            <a:spLocks noGrp="1"/>
          </p:cNvSpPr>
          <p:nvPr>
            <p:ph idx="1" hasCustomPrompt="1"/>
          </p:nvPr>
        </p:nvSpPr>
        <p:spPr>
          <a:xfrm>
            <a:off x="5162550"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2" name="Text Placeholder 8">
            <a:extLst>
              <a:ext uri="{FF2B5EF4-FFF2-40B4-BE49-F238E27FC236}">
                <a16:creationId xmlns:a16="http://schemas.microsoft.com/office/drawing/2014/main" id="{C860CCD0-F268-4994-9434-F0E0132A4E53}"/>
              </a:ext>
            </a:extLst>
          </p:cNvPr>
          <p:cNvSpPr>
            <a:spLocks noGrp="1"/>
          </p:cNvSpPr>
          <p:nvPr>
            <p:ph type="body" sz="quarter" idx="13" hasCustomPrompt="1"/>
          </p:nvPr>
        </p:nvSpPr>
        <p:spPr>
          <a:xfrm>
            <a:off x="7295581"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Text Placeholder 10">
            <a:extLst>
              <a:ext uri="{FF2B5EF4-FFF2-40B4-BE49-F238E27FC236}">
                <a16:creationId xmlns:a16="http://schemas.microsoft.com/office/drawing/2014/main" id="{28D5E220-4F6C-4A47-9F47-4CA88EA230DF}"/>
              </a:ext>
            </a:extLst>
          </p:cNvPr>
          <p:cNvSpPr>
            <a:spLocks noGrp="1"/>
          </p:cNvSpPr>
          <p:nvPr>
            <p:ph type="body" sz="quarter" idx="14" hasCustomPrompt="1"/>
          </p:nvPr>
        </p:nvSpPr>
        <p:spPr>
          <a:xfrm>
            <a:off x="9428613"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4" name="Text Placeholder 6">
            <a:extLst>
              <a:ext uri="{FF2B5EF4-FFF2-40B4-BE49-F238E27FC236}">
                <a16:creationId xmlns:a16="http://schemas.microsoft.com/office/drawing/2014/main" id="{1DFEF73A-C0FC-4A4C-8342-991CEFF532E2}"/>
              </a:ext>
            </a:extLst>
          </p:cNvPr>
          <p:cNvSpPr>
            <a:spLocks noGrp="1"/>
          </p:cNvSpPr>
          <p:nvPr>
            <p:ph type="body" sz="quarter" idx="20" hasCustomPrompt="1"/>
          </p:nvPr>
        </p:nvSpPr>
        <p:spPr>
          <a:xfrm>
            <a:off x="5162550" y="3429000"/>
            <a:ext cx="1944000" cy="2700000"/>
          </a:xfrm>
          <a:solidFill>
            <a:schemeClr val="bg1"/>
          </a:solidFill>
        </p:spPr>
        <p:txBody>
          <a:bodyPr lIns="0" tIns="1944000" rIns="0" bIns="72000" anchor="ctr"/>
          <a:lstStyle>
            <a:lvl1pPr marL="0" indent="0" algn="ctr">
              <a:buNone/>
              <a:defRPr sz="1600">
                <a:solidFill>
                  <a:schemeClr val="tx1">
                    <a:lumMod val="85000"/>
                    <a:lumOff val="15000"/>
                  </a:schemeClr>
                </a:solidFill>
              </a:defRPr>
            </a:lvl1pPr>
          </a:lstStyle>
          <a:p>
            <a:pPr lvl="0"/>
            <a:r>
              <a:rPr lang="en-US" noProof="0"/>
              <a:t>Item Description</a:t>
            </a:r>
          </a:p>
        </p:txBody>
      </p:sp>
      <p:sp>
        <p:nvSpPr>
          <p:cNvPr id="25" name="Text Placeholder 15">
            <a:extLst>
              <a:ext uri="{FF2B5EF4-FFF2-40B4-BE49-F238E27FC236}">
                <a16:creationId xmlns:a16="http://schemas.microsoft.com/office/drawing/2014/main" id="{E60572FB-0574-4BE3-9637-7CA7B5ACA8DE}"/>
              </a:ext>
            </a:extLst>
          </p:cNvPr>
          <p:cNvSpPr>
            <a:spLocks noGrp="1"/>
          </p:cNvSpPr>
          <p:nvPr>
            <p:ph type="body" sz="quarter" idx="21" hasCustomPrompt="1"/>
          </p:nvPr>
        </p:nvSpPr>
        <p:spPr>
          <a:xfrm>
            <a:off x="7295356" y="3429000"/>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6" name="Text Placeholder 18">
            <a:extLst>
              <a:ext uri="{FF2B5EF4-FFF2-40B4-BE49-F238E27FC236}">
                <a16:creationId xmlns:a16="http://schemas.microsoft.com/office/drawing/2014/main" id="{155E2FBC-2458-49C4-B75C-CAEAC6D9F10F}"/>
              </a:ext>
            </a:extLst>
          </p:cNvPr>
          <p:cNvSpPr>
            <a:spLocks noGrp="1"/>
          </p:cNvSpPr>
          <p:nvPr>
            <p:ph type="body" sz="quarter" idx="22" hasCustomPrompt="1"/>
          </p:nvPr>
        </p:nvSpPr>
        <p:spPr>
          <a:xfrm>
            <a:off x="9428163" y="3429000"/>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7" name="Picture Placeholder 22">
            <a:extLst>
              <a:ext uri="{FF2B5EF4-FFF2-40B4-BE49-F238E27FC236}">
                <a16:creationId xmlns:a16="http://schemas.microsoft.com/office/drawing/2014/main" id="{844B1DAB-161E-44A0-9E15-DA816B46A48E}"/>
              </a:ext>
            </a:extLst>
          </p:cNvPr>
          <p:cNvSpPr>
            <a:spLocks noGrp="1"/>
          </p:cNvSpPr>
          <p:nvPr>
            <p:ph type="pic" sz="quarter" idx="23" hasCustomPrompt="1"/>
          </p:nvPr>
        </p:nvSpPr>
        <p:spPr>
          <a:xfrm>
            <a:off x="5234550"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8" name="Picture Placeholder 24">
            <a:extLst>
              <a:ext uri="{FF2B5EF4-FFF2-40B4-BE49-F238E27FC236}">
                <a16:creationId xmlns:a16="http://schemas.microsoft.com/office/drawing/2014/main" id="{8811849A-335B-47C0-980E-357EE8C4BCC2}"/>
              </a:ext>
            </a:extLst>
          </p:cNvPr>
          <p:cNvSpPr>
            <a:spLocks noGrp="1"/>
          </p:cNvSpPr>
          <p:nvPr>
            <p:ph type="pic" sz="quarter" idx="24" hasCustomPrompt="1"/>
          </p:nvPr>
        </p:nvSpPr>
        <p:spPr>
          <a:xfrm>
            <a:off x="7367581"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9" name="Picture Placeholder 26">
            <a:extLst>
              <a:ext uri="{FF2B5EF4-FFF2-40B4-BE49-F238E27FC236}">
                <a16:creationId xmlns:a16="http://schemas.microsoft.com/office/drawing/2014/main" id="{E1254A81-6A51-429E-91AC-6B4CADA71DC5}"/>
              </a:ext>
            </a:extLst>
          </p:cNvPr>
          <p:cNvSpPr>
            <a:spLocks noGrp="1"/>
          </p:cNvSpPr>
          <p:nvPr>
            <p:ph type="pic" sz="quarter" idx="25" hasCustomPrompt="1"/>
          </p:nvPr>
        </p:nvSpPr>
        <p:spPr>
          <a:xfrm>
            <a:off x="9500613"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0" name="Picture Placeholder 30">
            <a:extLst>
              <a:ext uri="{FF2B5EF4-FFF2-40B4-BE49-F238E27FC236}">
                <a16:creationId xmlns:a16="http://schemas.microsoft.com/office/drawing/2014/main" id="{64053090-461C-448F-9705-7FEE78A41337}"/>
              </a:ext>
            </a:extLst>
          </p:cNvPr>
          <p:cNvSpPr>
            <a:spLocks noGrp="1"/>
          </p:cNvSpPr>
          <p:nvPr>
            <p:ph type="pic" sz="quarter" idx="26" hasCustomPrompt="1"/>
          </p:nvPr>
        </p:nvSpPr>
        <p:spPr>
          <a:xfrm>
            <a:off x="5234550"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2">
            <a:extLst>
              <a:ext uri="{FF2B5EF4-FFF2-40B4-BE49-F238E27FC236}">
                <a16:creationId xmlns:a16="http://schemas.microsoft.com/office/drawing/2014/main" id="{7AD2F7CB-CFE4-4C72-864A-D00C1CEAA23D}"/>
              </a:ext>
            </a:extLst>
          </p:cNvPr>
          <p:cNvSpPr>
            <a:spLocks noGrp="1"/>
          </p:cNvSpPr>
          <p:nvPr>
            <p:ph type="pic" sz="quarter" idx="27" hasCustomPrompt="1"/>
          </p:nvPr>
        </p:nvSpPr>
        <p:spPr>
          <a:xfrm>
            <a:off x="7367581"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2" name="Picture Placeholder 34">
            <a:extLst>
              <a:ext uri="{FF2B5EF4-FFF2-40B4-BE49-F238E27FC236}">
                <a16:creationId xmlns:a16="http://schemas.microsoft.com/office/drawing/2014/main" id="{CCA07CA3-C8D4-41EA-A0FB-74E1A4770398}"/>
              </a:ext>
            </a:extLst>
          </p:cNvPr>
          <p:cNvSpPr>
            <a:spLocks noGrp="1"/>
          </p:cNvSpPr>
          <p:nvPr>
            <p:ph type="pic" sz="quarter" idx="28" hasCustomPrompt="1"/>
          </p:nvPr>
        </p:nvSpPr>
        <p:spPr>
          <a:xfrm>
            <a:off x="9500163"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110807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205312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none" baseline="0">
                <a:solidFill>
                  <a:schemeClr val="tx1">
                    <a:lumMod val="85000"/>
                    <a:lumOff val="15000"/>
                  </a:schemeClr>
                </a:solidFill>
              </a:defRPr>
            </a:lvl1pPr>
          </a:lstStyle>
          <a:p>
            <a:r>
              <a:rPr lang="en-US" noProof="0"/>
              <a:t>Click to edit Master title style</a:t>
            </a:r>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529964A5-3468-3F49-AD7A-0CF5EB762F89}" type="datetime1">
              <a:rPr lang="en-US" noProof="0" smtClean="0"/>
              <a:t>9/8/2022</a:t>
            </a:fld>
            <a:endParaRPr lang="en-US" noProof="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noProof="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13D2E340-0663-474B-992C-9192B5C45E57}" type="slidenum">
              <a:rPr lang="en-US" noProof="0" smtClean="0"/>
              <a:t>‹#›</a:t>
            </a:fld>
            <a:endParaRPr lang="en-US" noProof="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8453484"/>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A90851AE-F437-A04B-ADE2-D5E346F2089C}" type="datetime1">
              <a:rPr lang="en-US" noProof="0" smtClean="0"/>
              <a:t>9/8/2022</a:t>
            </a:fld>
            <a:endParaRPr lang="en-US" noProof="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noProof="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13D2E340-0663-474B-992C-9192B5C45E57}" type="slidenum">
              <a:rPr lang="en-US" noProof="0" smtClean="0"/>
              <a:t>‹#›</a:t>
            </a:fld>
            <a:endParaRPr lang="en-US" noProof="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6093967"/>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95" r:id="rId3"/>
    <p:sldLayoutId id="2147484490" r:id="rId4"/>
    <p:sldLayoutId id="2147484491" r:id="rId5"/>
    <p:sldLayoutId id="2147484492" r:id="rId6"/>
    <p:sldLayoutId id="2147484493" r:id="rId7"/>
    <p:sldLayoutId id="2147484496" r:id="rId8"/>
    <p:sldLayoutId id="2147484481" r:id="rId9"/>
    <p:sldLayoutId id="2147484498" r:id="rId10"/>
    <p:sldLayoutId id="2147484499" r:id="rId11"/>
    <p:sldLayoutId id="2147484500" r:id="rId12"/>
    <p:sldLayoutId id="2147484482" r:id="rId13"/>
    <p:sldLayoutId id="2147484483" r:id="rId14"/>
    <p:sldLayoutId id="2147484484" r:id="rId15"/>
    <p:sldLayoutId id="2147484485" r:id="rId16"/>
  </p:sldLayoutIdLst>
  <p:hf hdr="0" ftr="0" dt="0"/>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hyperlink" Target="https://biblia.com/bible/kjv1900/1%20Thess%204.1" TargetMode="Externa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hyperlink" Target="https://biblia.com/bible/kjv1900/1%20Pet%202.24" TargetMode="External"/><Relationship Id="rId2" Type="http://schemas.openxmlformats.org/officeDocument/2006/relationships/hyperlink" Target="https://biblia.com/bible/kjv1900/Ps%20107.20" TargetMode="Externa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hyperlink" Target="https://biblia.com/bible/kjv1900/Rom%208.37" TargetMode="Externa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p:txBody>
          <a:bodyPr/>
          <a:lstStyle/>
          <a:p>
            <a:r>
              <a:rPr lang="en-US" dirty="0">
                <a:solidFill>
                  <a:srgbClr val="FFC000"/>
                </a:solidFill>
              </a:rPr>
              <a:t>Today’s Thought: </a:t>
            </a:r>
            <a:r>
              <a:rPr lang="en-US" dirty="0"/>
              <a:t>Eliminating excuse-making mentalities</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4151085"/>
            <a:ext cx="4633806" cy="420915"/>
          </a:xfrm>
        </p:spPr>
        <p:txBody>
          <a:bodyPr/>
          <a:lstStyle/>
          <a:p>
            <a:r>
              <a:rPr lang="en-US" b="1" dirty="0"/>
              <a:t>With Bishop Ronald K. Powell</a:t>
            </a:r>
            <a:endParaRPr lang="en-US" dirty="0"/>
          </a:p>
        </p:txBody>
      </p:sp>
      <p:pic>
        <p:nvPicPr>
          <p:cNvPr id="53" name="Picture Placeholder 52">
            <a:extLst>
              <a:ext uri="{FF2B5EF4-FFF2-40B4-BE49-F238E27FC236}">
                <a16:creationId xmlns:a16="http://schemas.microsoft.com/office/drawing/2014/main" id="{3A9FE351-A4C6-4292-8E5E-15D6D36A50E2}"/>
              </a:ext>
            </a:extLst>
          </p:cNvPr>
          <p:cNvPicPr>
            <a:picLocks noGrp="1" noChangeAspect="1"/>
          </p:cNvPicPr>
          <p:nvPr>
            <p:ph type="pic" sz="quarter" idx="10"/>
          </p:nvPr>
        </p:nvPicPr>
        <p:blipFill>
          <a:blip r:embed="rId2"/>
          <a:srcRect/>
          <a:stretch/>
        </p:blipFill>
        <p:spPr>
          <a:xfrm>
            <a:off x="1927872" y="1414393"/>
            <a:ext cx="2397795" cy="2397795"/>
          </a:xfrm>
        </p:spPr>
      </p:pic>
    </p:spTree>
    <p:extLst>
      <p:ext uri="{BB962C8B-B14F-4D97-AF65-F5344CB8AC3E}">
        <p14:creationId xmlns:p14="http://schemas.microsoft.com/office/powerpoint/2010/main" val="1193886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4700B70-5E0F-7D06-DB87-680753BC8A6E}"/>
              </a:ext>
            </a:extLst>
          </p:cNvPr>
          <p:cNvSpPr>
            <a:spLocks noGrp="1"/>
          </p:cNvSpPr>
          <p:nvPr>
            <p:ph type="title"/>
          </p:nvPr>
        </p:nvSpPr>
        <p:spPr>
          <a:xfrm>
            <a:off x="1021080" y="1620760"/>
            <a:ext cx="10210800" cy="4764800"/>
          </a:xfrm>
        </p:spPr>
        <p:txBody>
          <a:bodyPr>
            <a:normAutofit/>
          </a:bodyPr>
          <a:lstStyle/>
          <a:p>
            <a:pPr algn="l"/>
            <a:r>
              <a:rPr lang="en-US" sz="3200" b="1" dirty="0">
                <a:solidFill>
                  <a:schemeClr val="bg1"/>
                </a:solidFill>
              </a:rPr>
              <a:t>I will not excuse failure, as God declares I am more than a conqueror.  </a:t>
            </a:r>
            <a:br>
              <a:rPr lang="en-US" sz="3200" b="1" dirty="0">
                <a:solidFill>
                  <a:schemeClr val="bg1"/>
                </a:solidFill>
              </a:rPr>
            </a:br>
            <a:br>
              <a:rPr lang="en-US" sz="3200" b="1" dirty="0">
                <a:solidFill>
                  <a:schemeClr val="bg1"/>
                </a:solidFill>
              </a:rPr>
            </a:br>
            <a:r>
              <a:rPr lang="en-US" sz="3200" b="1" dirty="0">
                <a:solidFill>
                  <a:schemeClr val="bg1"/>
                </a:solidFill>
              </a:rPr>
              <a:t>I am forgiven and I will not withhold forgiveness from others. </a:t>
            </a:r>
            <a:br>
              <a:rPr lang="en-US" sz="3200" b="1" dirty="0">
                <a:solidFill>
                  <a:schemeClr val="bg1"/>
                </a:solidFill>
              </a:rPr>
            </a:br>
            <a:br>
              <a:rPr lang="en-US" sz="3200" b="1" dirty="0">
                <a:solidFill>
                  <a:schemeClr val="bg1"/>
                </a:solidFill>
              </a:rPr>
            </a:br>
            <a:r>
              <a:rPr lang="en-US" sz="3200" b="1" dirty="0">
                <a:solidFill>
                  <a:schemeClr val="bg1"/>
                </a:solidFill>
              </a:rPr>
              <a:t>God takes up my cause and is my greatest support.  </a:t>
            </a:r>
            <a:br>
              <a:rPr lang="en-US" sz="3200" b="1" dirty="0">
                <a:solidFill>
                  <a:schemeClr val="bg1"/>
                </a:solidFill>
              </a:rPr>
            </a:br>
            <a:br>
              <a:rPr lang="en-US" sz="3200" b="1" dirty="0">
                <a:solidFill>
                  <a:schemeClr val="bg1"/>
                </a:solidFill>
              </a:rPr>
            </a:br>
            <a:r>
              <a:rPr lang="en-US" sz="3200" b="1" dirty="0">
                <a:solidFill>
                  <a:schemeClr val="bg1"/>
                </a:solidFill>
              </a:rPr>
              <a:t>I am free from having to sin, through the gift of righteousness, in Jesus’ Name.</a:t>
            </a:r>
          </a:p>
        </p:txBody>
      </p:sp>
      <p:sp>
        <p:nvSpPr>
          <p:cNvPr id="7" name="Text Placeholder 6">
            <a:extLst>
              <a:ext uri="{FF2B5EF4-FFF2-40B4-BE49-F238E27FC236}">
                <a16:creationId xmlns:a16="http://schemas.microsoft.com/office/drawing/2014/main" id="{2340142B-112E-9E20-DC1A-29B2466BE43B}"/>
              </a:ext>
            </a:extLst>
          </p:cNvPr>
          <p:cNvSpPr>
            <a:spLocks noGrp="1"/>
          </p:cNvSpPr>
          <p:nvPr>
            <p:ph type="body" idx="1"/>
          </p:nvPr>
        </p:nvSpPr>
        <p:spPr>
          <a:xfrm>
            <a:off x="1249681" y="472440"/>
            <a:ext cx="9387840" cy="792480"/>
          </a:xfrm>
        </p:spPr>
        <p:txBody>
          <a:bodyPr>
            <a:normAutofit/>
          </a:bodyPr>
          <a:lstStyle/>
          <a:p>
            <a:pPr algn="l"/>
            <a:r>
              <a:rPr lang="en-US" sz="3600" b="1" dirty="0">
                <a:solidFill>
                  <a:srgbClr val="FFC000"/>
                </a:solidFill>
                <a:effectLst/>
              </a:rPr>
              <a:t>THINK IT &amp; SAY IT:</a:t>
            </a:r>
            <a:endParaRPr lang="en-US" sz="3600" b="1" dirty="0">
              <a:solidFill>
                <a:srgbClr val="FFC000"/>
              </a:solidFill>
            </a:endParaRPr>
          </a:p>
        </p:txBody>
      </p:sp>
      <p:sp>
        <p:nvSpPr>
          <p:cNvPr id="4" name="Slide Number Placeholder 3">
            <a:extLst>
              <a:ext uri="{FF2B5EF4-FFF2-40B4-BE49-F238E27FC236}">
                <a16:creationId xmlns:a16="http://schemas.microsoft.com/office/drawing/2014/main" id="{4C429478-15CC-9CDC-EF02-17FFF1FEAF9B}"/>
              </a:ext>
            </a:extLst>
          </p:cNvPr>
          <p:cNvSpPr>
            <a:spLocks noGrp="1"/>
          </p:cNvSpPr>
          <p:nvPr>
            <p:ph type="sldNum" sz="quarter" idx="12"/>
          </p:nvPr>
        </p:nvSpPr>
        <p:spPr/>
        <p:txBody>
          <a:bodyPr/>
          <a:lstStyle/>
          <a:p>
            <a:fld id="{13D2E340-0663-474B-992C-9192B5C45E57}" type="slidenum">
              <a:rPr lang="en-US" noProof="0" smtClean="0"/>
              <a:t>10</a:t>
            </a:fld>
            <a:endParaRPr lang="en-US" noProof="0"/>
          </a:p>
        </p:txBody>
      </p:sp>
    </p:spTree>
    <p:extLst>
      <p:ext uri="{BB962C8B-B14F-4D97-AF65-F5344CB8AC3E}">
        <p14:creationId xmlns:p14="http://schemas.microsoft.com/office/powerpoint/2010/main" val="3638397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C429478-15CC-9CDC-EF02-17FFF1FEAF9B}"/>
              </a:ext>
            </a:extLst>
          </p:cNvPr>
          <p:cNvSpPr>
            <a:spLocks noGrp="1"/>
          </p:cNvSpPr>
          <p:nvPr>
            <p:ph type="sldNum" sz="quarter" idx="12"/>
          </p:nvPr>
        </p:nvSpPr>
        <p:spPr/>
        <p:txBody>
          <a:bodyPr/>
          <a:lstStyle/>
          <a:p>
            <a:fld id="{13D2E340-0663-474B-992C-9192B5C45E57}" type="slidenum">
              <a:rPr lang="en-US" noProof="0" smtClean="0"/>
              <a:t>11</a:t>
            </a:fld>
            <a:endParaRPr lang="en-US" noProof="0"/>
          </a:p>
        </p:txBody>
      </p:sp>
      <p:pic>
        <p:nvPicPr>
          <p:cNvPr id="3" name="Picture 2">
            <a:extLst>
              <a:ext uri="{FF2B5EF4-FFF2-40B4-BE49-F238E27FC236}">
                <a16:creationId xmlns:a16="http://schemas.microsoft.com/office/drawing/2014/main" id="{00059523-C493-F70E-41ED-BC57E031351B}"/>
              </a:ext>
            </a:extLst>
          </p:cNvPr>
          <p:cNvPicPr>
            <a:picLocks noChangeAspect="1"/>
          </p:cNvPicPr>
          <p:nvPr/>
        </p:nvPicPr>
        <p:blipFill>
          <a:blip r:embed="rId2"/>
          <a:stretch>
            <a:fillRect/>
          </a:stretch>
        </p:blipFill>
        <p:spPr>
          <a:xfrm>
            <a:off x="1524000" y="152400"/>
            <a:ext cx="9159240" cy="65532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9" name="TextBox 8">
            <a:extLst>
              <a:ext uri="{FF2B5EF4-FFF2-40B4-BE49-F238E27FC236}">
                <a16:creationId xmlns:a16="http://schemas.microsoft.com/office/drawing/2014/main" id="{53AA11B3-0535-BED7-D664-A01E6740AF3B}"/>
              </a:ext>
            </a:extLst>
          </p:cNvPr>
          <p:cNvSpPr txBox="1"/>
          <p:nvPr/>
        </p:nvSpPr>
        <p:spPr>
          <a:xfrm>
            <a:off x="2346960" y="5501640"/>
            <a:ext cx="8122920" cy="584775"/>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https://www.crosswindsinternational.org</a:t>
            </a:r>
          </a:p>
        </p:txBody>
      </p:sp>
    </p:spTree>
    <p:extLst>
      <p:ext uri="{BB962C8B-B14F-4D97-AF65-F5344CB8AC3E}">
        <p14:creationId xmlns:p14="http://schemas.microsoft.com/office/powerpoint/2010/main" val="1654510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4700B70-5E0F-7D06-DB87-680753BC8A6E}"/>
              </a:ext>
            </a:extLst>
          </p:cNvPr>
          <p:cNvSpPr>
            <a:spLocks noGrp="1"/>
          </p:cNvSpPr>
          <p:nvPr>
            <p:ph type="title"/>
          </p:nvPr>
        </p:nvSpPr>
        <p:spPr>
          <a:xfrm>
            <a:off x="1341120" y="1620760"/>
            <a:ext cx="9509760" cy="4490480"/>
          </a:xfrm>
        </p:spPr>
        <p:txBody>
          <a:bodyPr>
            <a:normAutofit fontScale="90000"/>
          </a:bodyPr>
          <a:lstStyle/>
          <a:p>
            <a:pPr marL="457200" indent="-457200" algn="l">
              <a:buFont typeface="Wingdings" panose="05000000000000000000" pitchFamily="2" charset="2"/>
              <a:buChar char="v"/>
            </a:pPr>
            <a:r>
              <a:rPr lang="en-US" sz="3200" b="1" dirty="0">
                <a:solidFill>
                  <a:schemeClr val="bg1"/>
                </a:solidFill>
              </a:rPr>
              <a:t>Today we are going to eliminate excuse-making mentalities. </a:t>
            </a:r>
            <a:br>
              <a:rPr lang="en-US" sz="3200" b="1" dirty="0">
                <a:solidFill>
                  <a:schemeClr val="bg1"/>
                </a:solidFill>
              </a:rPr>
            </a:br>
            <a:br>
              <a:rPr lang="en-US" sz="3200" b="1" dirty="0">
                <a:solidFill>
                  <a:schemeClr val="bg1"/>
                </a:solidFill>
              </a:rPr>
            </a:br>
            <a:r>
              <a:rPr lang="en-US" sz="3200" b="1" dirty="0">
                <a:solidFill>
                  <a:srgbClr val="FF0000"/>
                </a:solidFill>
              </a:rPr>
              <a:t>Sometimes people think, </a:t>
            </a:r>
            <a:r>
              <a:rPr lang="en-US" sz="3200" b="1" dirty="0">
                <a:solidFill>
                  <a:schemeClr val="bg1"/>
                </a:solidFill>
              </a:rPr>
              <a:t>“If people wouldn’t have treated me like that, I would be successful” or “if my problem was anything other than this, I could handle it.” </a:t>
            </a:r>
            <a:br>
              <a:rPr lang="en-US" sz="3200" b="1" dirty="0">
                <a:solidFill>
                  <a:schemeClr val="bg1"/>
                </a:solidFill>
              </a:rPr>
            </a:br>
            <a:br>
              <a:rPr lang="en-US" sz="3200" b="1" dirty="0">
                <a:solidFill>
                  <a:schemeClr val="bg1"/>
                </a:solidFill>
              </a:rPr>
            </a:br>
            <a:r>
              <a:rPr lang="en-US" sz="3200" b="1" dirty="0">
                <a:solidFill>
                  <a:schemeClr val="bg1"/>
                </a:solidFill>
              </a:rPr>
              <a:t>You probably know countless other thoughts that are similar. </a:t>
            </a:r>
          </a:p>
        </p:txBody>
      </p:sp>
      <p:sp>
        <p:nvSpPr>
          <p:cNvPr id="7" name="Text Placeholder 6">
            <a:extLst>
              <a:ext uri="{FF2B5EF4-FFF2-40B4-BE49-F238E27FC236}">
                <a16:creationId xmlns:a16="http://schemas.microsoft.com/office/drawing/2014/main" id="{2340142B-112E-9E20-DC1A-29B2466BE43B}"/>
              </a:ext>
            </a:extLst>
          </p:cNvPr>
          <p:cNvSpPr>
            <a:spLocks noGrp="1"/>
          </p:cNvSpPr>
          <p:nvPr>
            <p:ph type="body" idx="1"/>
          </p:nvPr>
        </p:nvSpPr>
        <p:spPr>
          <a:xfrm>
            <a:off x="1947673" y="472440"/>
            <a:ext cx="8401429" cy="1148320"/>
          </a:xfrm>
        </p:spPr>
        <p:txBody>
          <a:bodyPr>
            <a:normAutofit/>
          </a:bodyPr>
          <a:lstStyle/>
          <a:p>
            <a:pPr algn="ctr"/>
            <a:r>
              <a:rPr lang="en-US" sz="3600" b="1" dirty="0">
                <a:solidFill>
                  <a:schemeClr val="bg1"/>
                </a:solidFill>
              </a:rPr>
              <a:t>Excuse-making mentalities</a:t>
            </a:r>
          </a:p>
        </p:txBody>
      </p:sp>
      <p:sp>
        <p:nvSpPr>
          <p:cNvPr id="4" name="Slide Number Placeholder 3">
            <a:extLst>
              <a:ext uri="{FF2B5EF4-FFF2-40B4-BE49-F238E27FC236}">
                <a16:creationId xmlns:a16="http://schemas.microsoft.com/office/drawing/2014/main" id="{4C429478-15CC-9CDC-EF02-17FFF1FEAF9B}"/>
              </a:ext>
            </a:extLst>
          </p:cNvPr>
          <p:cNvSpPr>
            <a:spLocks noGrp="1"/>
          </p:cNvSpPr>
          <p:nvPr>
            <p:ph type="sldNum" sz="quarter" idx="12"/>
          </p:nvPr>
        </p:nvSpPr>
        <p:spPr/>
        <p:txBody>
          <a:bodyPr/>
          <a:lstStyle/>
          <a:p>
            <a:fld id="{13D2E340-0663-474B-992C-9192B5C45E57}" type="slidenum">
              <a:rPr lang="en-US" noProof="0" smtClean="0"/>
              <a:t>2</a:t>
            </a:fld>
            <a:endParaRPr lang="en-US" noProof="0"/>
          </a:p>
        </p:txBody>
      </p:sp>
    </p:spTree>
    <p:extLst>
      <p:ext uri="{BB962C8B-B14F-4D97-AF65-F5344CB8AC3E}">
        <p14:creationId xmlns:p14="http://schemas.microsoft.com/office/powerpoint/2010/main" val="3068803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4700B70-5E0F-7D06-DB87-680753BC8A6E}"/>
              </a:ext>
            </a:extLst>
          </p:cNvPr>
          <p:cNvSpPr>
            <a:spLocks noGrp="1"/>
          </p:cNvSpPr>
          <p:nvPr>
            <p:ph type="title"/>
          </p:nvPr>
        </p:nvSpPr>
        <p:spPr>
          <a:xfrm>
            <a:off x="1021080" y="1264920"/>
            <a:ext cx="10210800" cy="5120640"/>
          </a:xfrm>
        </p:spPr>
        <p:txBody>
          <a:bodyPr>
            <a:normAutofit fontScale="90000"/>
          </a:bodyPr>
          <a:lstStyle/>
          <a:p>
            <a:pPr algn="l"/>
            <a:r>
              <a:rPr lang="en-US" sz="3600" b="1" dirty="0">
                <a:solidFill>
                  <a:schemeClr val="bg1"/>
                </a:solidFill>
                <a:effectLst/>
              </a:rPr>
              <a:t>1. Refuse to excuse mediocrity. </a:t>
            </a:r>
            <a:br>
              <a:rPr lang="en-US" sz="3600" b="1" dirty="0">
                <a:solidFill>
                  <a:schemeClr val="bg1"/>
                </a:solidFill>
                <a:effectLst/>
              </a:rPr>
            </a:br>
            <a:r>
              <a:rPr lang="en-US" sz="3600" b="1" dirty="0">
                <a:solidFill>
                  <a:schemeClr val="bg1"/>
                </a:solidFill>
                <a:hlinkClick r:id="rId2">
                  <a:extLst>
                    <a:ext uri="{A12FA001-AC4F-418D-AE19-62706E023703}">
                      <ahyp:hlinkClr xmlns:ahyp="http://schemas.microsoft.com/office/drawing/2018/hyperlinkcolor" val="tx"/>
                    </a:ext>
                  </a:extLst>
                </a:hlinkClick>
              </a:rPr>
              <a:t>1 Thessalonians 4:1</a:t>
            </a:r>
            <a:r>
              <a:rPr lang="en-US" sz="3600" b="1" dirty="0">
                <a:solidFill>
                  <a:schemeClr val="bg1"/>
                </a:solidFill>
              </a:rPr>
              <a:t> says: </a:t>
            </a:r>
            <a:br>
              <a:rPr lang="en-US" sz="3600" b="1" dirty="0">
                <a:solidFill>
                  <a:schemeClr val="bg1"/>
                </a:solidFill>
              </a:rPr>
            </a:br>
            <a:r>
              <a:rPr lang="en-US" sz="3600" b="1" dirty="0">
                <a:solidFill>
                  <a:schemeClr val="bg1"/>
                </a:solidFill>
              </a:rPr>
              <a:t>Furthermore then we beseech you, brethren, and exhort you by the Lord Jesus, that as ye have received of us how ye ought to walk and to please God, so ye would </a:t>
            </a:r>
            <a:r>
              <a:rPr lang="en-US" sz="3600" b="1" dirty="0">
                <a:solidFill>
                  <a:srgbClr val="FF0000"/>
                </a:solidFill>
              </a:rPr>
              <a:t>abound more and more</a:t>
            </a:r>
            <a:r>
              <a:rPr lang="en-US" sz="3600" b="1" dirty="0">
                <a:solidFill>
                  <a:schemeClr val="bg1"/>
                </a:solidFill>
              </a:rPr>
              <a:t>. </a:t>
            </a:r>
            <a:br>
              <a:rPr lang="en-US" sz="2000" dirty="0">
                <a:solidFill>
                  <a:schemeClr val="bg1"/>
                </a:solidFill>
              </a:rPr>
            </a:br>
            <a:br>
              <a:rPr lang="en-US" sz="2000" dirty="0">
                <a:solidFill>
                  <a:schemeClr val="bg1"/>
                </a:solidFill>
              </a:rPr>
            </a:br>
            <a:r>
              <a:rPr lang="en-US" sz="3200" b="1" dirty="0">
                <a:solidFill>
                  <a:schemeClr val="bg1"/>
                </a:solidFill>
              </a:rPr>
              <a:t>“…Excel still more…”  </a:t>
            </a:r>
            <a:r>
              <a:rPr lang="en-US" sz="3600" b="1" dirty="0">
                <a:solidFill>
                  <a:schemeClr val="bg1"/>
                </a:solidFill>
              </a:rPr>
              <a:t> Don’t give in to the temptation to settle for where you’re at. Wherever you’re at in life, right now—</a:t>
            </a:r>
            <a:r>
              <a:rPr lang="en-US" sz="3100" b="1" dirty="0">
                <a:solidFill>
                  <a:schemeClr val="bg1"/>
                </a:solidFill>
              </a:rPr>
              <a:t>thank God and press forward for more of what God has for you.</a:t>
            </a:r>
            <a:br>
              <a:rPr lang="en-US" sz="3100" b="1" dirty="0">
                <a:solidFill>
                  <a:schemeClr val="bg1"/>
                </a:solidFill>
              </a:rPr>
            </a:br>
            <a:endParaRPr lang="en-US" sz="800" b="1" dirty="0">
              <a:solidFill>
                <a:schemeClr val="bg1"/>
              </a:solidFill>
            </a:endParaRPr>
          </a:p>
        </p:txBody>
      </p:sp>
      <p:sp>
        <p:nvSpPr>
          <p:cNvPr id="7" name="Text Placeholder 6">
            <a:extLst>
              <a:ext uri="{FF2B5EF4-FFF2-40B4-BE49-F238E27FC236}">
                <a16:creationId xmlns:a16="http://schemas.microsoft.com/office/drawing/2014/main" id="{2340142B-112E-9E20-DC1A-29B2466BE43B}"/>
              </a:ext>
            </a:extLst>
          </p:cNvPr>
          <p:cNvSpPr>
            <a:spLocks noGrp="1"/>
          </p:cNvSpPr>
          <p:nvPr>
            <p:ph type="body" idx="1"/>
          </p:nvPr>
        </p:nvSpPr>
        <p:spPr>
          <a:xfrm>
            <a:off x="1947673" y="472440"/>
            <a:ext cx="8401429" cy="792480"/>
          </a:xfrm>
        </p:spPr>
        <p:txBody>
          <a:bodyPr>
            <a:normAutofit/>
          </a:bodyPr>
          <a:lstStyle/>
          <a:p>
            <a:pPr algn="ctr"/>
            <a:r>
              <a:rPr lang="en-US" sz="3600" b="1" dirty="0">
                <a:solidFill>
                  <a:schemeClr val="bg1"/>
                </a:solidFill>
              </a:rPr>
              <a:t>Let’s fast from making excuses:</a:t>
            </a:r>
          </a:p>
        </p:txBody>
      </p:sp>
      <p:sp>
        <p:nvSpPr>
          <p:cNvPr id="4" name="Slide Number Placeholder 3">
            <a:extLst>
              <a:ext uri="{FF2B5EF4-FFF2-40B4-BE49-F238E27FC236}">
                <a16:creationId xmlns:a16="http://schemas.microsoft.com/office/drawing/2014/main" id="{4C429478-15CC-9CDC-EF02-17FFF1FEAF9B}"/>
              </a:ext>
            </a:extLst>
          </p:cNvPr>
          <p:cNvSpPr>
            <a:spLocks noGrp="1"/>
          </p:cNvSpPr>
          <p:nvPr>
            <p:ph type="sldNum" sz="quarter" idx="12"/>
          </p:nvPr>
        </p:nvSpPr>
        <p:spPr/>
        <p:txBody>
          <a:bodyPr/>
          <a:lstStyle/>
          <a:p>
            <a:fld id="{13D2E340-0663-474B-992C-9192B5C45E57}" type="slidenum">
              <a:rPr lang="en-US" noProof="0" smtClean="0"/>
              <a:t>3</a:t>
            </a:fld>
            <a:endParaRPr lang="en-US" noProof="0"/>
          </a:p>
        </p:txBody>
      </p:sp>
    </p:spTree>
    <p:extLst>
      <p:ext uri="{BB962C8B-B14F-4D97-AF65-F5344CB8AC3E}">
        <p14:creationId xmlns:p14="http://schemas.microsoft.com/office/powerpoint/2010/main" val="3601726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4700B70-5E0F-7D06-DB87-680753BC8A6E}"/>
              </a:ext>
            </a:extLst>
          </p:cNvPr>
          <p:cNvSpPr>
            <a:spLocks noGrp="1"/>
          </p:cNvSpPr>
          <p:nvPr>
            <p:ph type="title"/>
          </p:nvPr>
        </p:nvSpPr>
        <p:spPr>
          <a:xfrm>
            <a:off x="1021080" y="1620760"/>
            <a:ext cx="10210800" cy="4764800"/>
          </a:xfrm>
        </p:spPr>
        <p:txBody>
          <a:bodyPr>
            <a:normAutofit/>
          </a:bodyPr>
          <a:lstStyle/>
          <a:p>
            <a:pPr algn="l"/>
            <a:r>
              <a:rPr lang="en-US" sz="3200" b="1" dirty="0">
                <a:solidFill>
                  <a:schemeClr val="bg1"/>
                </a:solidFill>
              </a:rPr>
              <a:t>Don’t tolerate it; saying it runs in your family or it’s a cross to bear; or everyone gets sick.  </a:t>
            </a:r>
            <a:br>
              <a:rPr lang="en-US" sz="3200" b="1" dirty="0">
                <a:solidFill>
                  <a:schemeClr val="bg1"/>
                </a:solidFill>
              </a:rPr>
            </a:br>
            <a:br>
              <a:rPr lang="en-US" sz="3200" b="1" dirty="0">
                <a:solidFill>
                  <a:schemeClr val="bg1"/>
                </a:solidFill>
              </a:rPr>
            </a:br>
            <a:r>
              <a:rPr lang="en-US" sz="3200" b="1" dirty="0">
                <a:solidFill>
                  <a:schemeClr val="bg1"/>
                </a:solidFill>
              </a:rPr>
              <a:t>He sent His Word and healed us—</a:t>
            </a:r>
            <a:r>
              <a:rPr lang="en-US" sz="3200" b="1" dirty="0">
                <a:solidFill>
                  <a:srgbClr val="FF0000"/>
                </a:solidFill>
                <a:hlinkClick r:id="rId2">
                  <a:extLst>
                    <a:ext uri="{A12FA001-AC4F-418D-AE19-62706E023703}">
                      <ahyp:hlinkClr xmlns:ahyp="http://schemas.microsoft.com/office/drawing/2018/hyperlinkcolor" val="tx"/>
                    </a:ext>
                  </a:extLst>
                </a:hlinkClick>
              </a:rPr>
              <a:t>Psalm 107:20</a:t>
            </a:r>
            <a:r>
              <a:rPr lang="en-US" sz="3200" b="1" dirty="0">
                <a:solidFill>
                  <a:schemeClr val="bg1"/>
                </a:solidFill>
              </a:rPr>
              <a:t>.</a:t>
            </a:r>
            <a:br>
              <a:rPr lang="en-US" sz="3200" b="1" dirty="0">
                <a:solidFill>
                  <a:schemeClr val="bg1"/>
                </a:solidFill>
              </a:rPr>
            </a:br>
            <a:br>
              <a:rPr lang="en-US" sz="3200" b="1" dirty="0">
                <a:solidFill>
                  <a:schemeClr val="bg1"/>
                </a:solidFill>
              </a:rPr>
            </a:br>
            <a:r>
              <a:rPr lang="en-US" sz="3200" b="1" dirty="0">
                <a:solidFill>
                  <a:schemeClr val="bg1"/>
                </a:solidFill>
              </a:rPr>
              <a:t>With His stripes, we are healed—</a:t>
            </a:r>
            <a:r>
              <a:rPr lang="en-US" sz="3200" b="1" dirty="0">
                <a:solidFill>
                  <a:srgbClr val="FF0000"/>
                </a:solidFill>
                <a:hlinkClick r:id="rId3">
                  <a:extLst>
                    <a:ext uri="{A12FA001-AC4F-418D-AE19-62706E023703}">
                      <ahyp:hlinkClr xmlns:ahyp="http://schemas.microsoft.com/office/drawing/2018/hyperlinkcolor" val="tx"/>
                    </a:ext>
                  </a:extLst>
                </a:hlinkClick>
              </a:rPr>
              <a:t>1 Peter 2:24</a:t>
            </a:r>
            <a:r>
              <a:rPr lang="en-US" sz="3200" b="1" dirty="0">
                <a:solidFill>
                  <a:schemeClr val="bg1"/>
                </a:solidFill>
              </a:rPr>
              <a:t>.</a:t>
            </a:r>
          </a:p>
        </p:txBody>
      </p:sp>
      <p:sp>
        <p:nvSpPr>
          <p:cNvPr id="7" name="Text Placeholder 6">
            <a:extLst>
              <a:ext uri="{FF2B5EF4-FFF2-40B4-BE49-F238E27FC236}">
                <a16:creationId xmlns:a16="http://schemas.microsoft.com/office/drawing/2014/main" id="{2340142B-112E-9E20-DC1A-29B2466BE43B}"/>
              </a:ext>
            </a:extLst>
          </p:cNvPr>
          <p:cNvSpPr>
            <a:spLocks noGrp="1"/>
          </p:cNvSpPr>
          <p:nvPr>
            <p:ph type="body" idx="1"/>
          </p:nvPr>
        </p:nvSpPr>
        <p:spPr>
          <a:xfrm>
            <a:off x="1249681" y="472440"/>
            <a:ext cx="9387840" cy="792480"/>
          </a:xfrm>
        </p:spPr>
        <p:txBody>
          <a:bodyPr>
            <a:normAutofit/>
          </a:bodyPr>
          <a:lstStyle/>
          <a:p>
            <a:pPr algn="ctr"/>
            <a:r>
              <a:rPr lang="en-US" sz="3600" b="1" dirty="0">
                <a:solidFill>
                  <a:schemeClr val="bg1"/>
                </a:solidFill>
                <a:effectLst/>
              </a:rPr>
              <a:t>2. Refuse to excuse sickness.</a:t>
            </a:r>
            <a:endParaRPr lang="en-US" sz="3600" b="1" dirty="0">
              <a:solidFill>
                <a:schemeClr val="bg1"/>
              </a:solidFill>
            </a:endParaRPr>
          </a:p>
        </p:txBody>
      </p:sp>
      <p:sp>
        <p:nvSpPr>
          <p:cNvPr id="4" name="Slide Number Placeholder 3">
            <a:extLst>
              <a:ext uri="{FF2B5EF4-FFF2-40B4-BE49-F238E27FC236}">
                <a16:creationId xmlns:a16="http://schemas.microsoft.com/office/drawing/2014/main" id="{4C429478-15CC-9CDC-EF02-17FFF1FEAF9B}"/>
              </a:ext>
            </a:extLst>
          </p:cNvPr>
          <p:cNvSpPr>
            <a:spLocks noGrp="1"/>
          </p:cNvSpPr>
          <p:nvPr>
            <p:ph type="sldNum" sz="quarter" idx="12"/>
          </p:nvPr>
        </p:nvSpPr>
        <p:spPr/>
        <p:txBody>
          <a:bodyPr/>
          <a:lstStyle/>
          <a:p>
            <a:fld id="{13D2E340-0663-474B-992C-9192B5C45E57}" type="slidenum">
              <a:rPr lang="en-US" noProof="0" smtClean="0"/>
              <a:t>4</a:t>
            </a:fld>
            <a:endParaRPr lang="en-US" noProof="0"/>
          </a:p>
        </p:txBody>
      </p:sp>
    </p:spTree>
    <p:extLst>
      <p:ext uri="{BB962C8B-B14F-4D97-AF65-F5344CB8AC3E}">
        <p14:creationId xmlns:p14="http://schemas.microsoft.com/office/powerpoint/2010/main" val="721637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4700B70-5E0F-7D06-DB87-680753BC8A6E}"/>
              </a:ext>
            </a:extLst>
          </p:cNvPr>
          <p:cNvSpPr>
            <a:spLocks noGrp="1"/>
          </p:cNvSpPr>
          <p:nvPr>
            <p:ph type="title"/>
          </p:nvPr>
        </p:nvSpPr>
        <p:spPr>
          <a:xfrm>
            <a:off x="1021080" y="1620760"/>
            <a:ext cx="10210800" cy="4764800"/>
          </a:xfrm>
        </p:spPr>
        <p:txBody>
          <a:bodyPr>
            <a:normAutofit/>
          </a:bodyPr>
          <a:lstStyle/>
          <a:p>
            <a:pPr marL="457200" indent="-457200" algn="l">
              <a:buFont typeface="Arial" panose="020B0604020202020204" pitchFamily="34" charset="0"/>
              <a:buChar char="•"/>
            </a:pPr>
            <a:r>
              <a:rPr lang="en-US" sz="3200" b="1" dirty="0">
                <a:solidFill>
                  <a:schemeClr val="bg1"/>
                </a:solidFill>
              </a:rPr>
              <a:t>Saying, that you were born on the wrong side of the tracks or you’re limited by your upbringing.  </a:t>
            </a:r>
            <a:br>
              <a:rPr lang="en-US" sz="3200" b="1" dirty="0">
                <a:solidFill>
                  <a:schemeClr val="bg1"/>
                </a:solidFill>
              </a:rPr>
            </a:br>
            <a:br>
              <a:rPr lang="en-US" sz="3200" b="1" dirty="0">
                <a:solidFill>
                  <a:schemeClr val="bg1"/>
                </a:solidFill>
              </a:rPr>
            </a:br>
            <a:r>
              <a:rPr lang="en-US" sz="3200" b="1" dirty="0">
                <a:solidFill>
                  <a:schemeClr val="bg1"/>
                </a:solidFill>
              </a:rPr>
              <a:t>You may have been born on the wrong side of the tracks, but you’re not bound to stay there.  </a:t>
            </a:r>
            <a:r>
              <a:rPr lang="en-US" sz="3200" b="1" dirty="0">
                <a:solidFill>
                  <a:srgbClr val="FF0000"/>
                </a:solidFill>
              </a:rPr>
              <a:t>Cross the tracks NOW. </a:t>
            </a:r>
            <a:br>
              <a:rPr lang="en-US" sz="3200" b="1" dirty="0">
                <a:solidFill>
                  <a:schemeClr val="bg1"/>
                </a:solidFill>
              </a:rPr>
            </a:br>
            <a:br>
              <a:rPr lang="en-US" sz="3200" b="1" dirty="0">
                <a:solidFill>
                  <a:schemeClr val="bg1"/>
                </a:solidFill>
              </a:rPr>
            </a:br>
            <a:r>
              <a:rPr lang="en-US" sz="3200" b="1" dirty="0">
                <a:solidFill>
                  <a:schemeClr val="bg1"/>
                </a:solidFill>
              </a:rPr>
              <a:t>(</a:t>
            </a:r>
            <a:r>
              <a:rPr lang="en-US" sz="3200" b="1" dirty="0">
                <a:solidFill>
                  <a:schemeClr val="bg1"/>
                </a:solidFill>
                <a:hlinkClick r:id="rId2">
                  <a:extLst>
                    <a:ext uri="{A12FA001-AC4F-418D-AE19-62706E023703}">
                      <ahyp:hlinkClr xmlns:ahyp="http://schemas.microsoft.com/office/drawing/2018/hyperlinkcolor" val="tx"/>
                    </a:ext>
                  </a:extLst>
                </a:hlinkClick>
              </a:rPr>
              <a:t>Romans 8:37</a:t>
            </a:r>
            <a:r>
              <a:rPr lang="en-US" sz="3200" b="1" dirty="0"/>
              <a:t>) </a:t>
            </a:r>
            <a:r>
              <a:rPr lang="en-US" sz="3200" b="1" dirty="0">
                <a:solidFill>
                  <a:schemeClr val="bg1"/>
                </a:solidFill>
              </a:rPr>
              <a:t> Nay, in all these things we are more than conquerors through him that loved us. )</a:t>
            </a:r>
          </a:p>
        </p:txBody>
      </p:sp>
      <p:sp>
        <p:nvSpPr>
          <p:cNvPr id="7" name="Text Placeholder 6">
            <a:extLst>
              <a:ext uri="{FF2B5EF4-FFF2-40B4-BE49-F238E27FC236}">
                <a16:creationId xmlns:a16="http://schemas.microsoft.com/office/drawing/2014/main" id="{2340142B-112E-9E20-DC1A-29B2466BE43B}"/>
              </a:ext>
            </a:extLst>
          </p:cNvPr>
          <p:cNvSpPr>
            <a:spLocks noGrp="1"/>
          </p:cNvSpPr>
          <p:nvPr>
            <p:ph type="body" idx="1"/>
          </p:nvPr>
        </p:nvSpPr>
        <p:spPr>
          <a:xfrm>
            <a:off x="1249681" y="472440"/>
            <a:ext cx="9387840" cy="792480"/>
          </a:xfrm>
        </p:spPr>
        <p:txBody>
          <a:bodyPr>
            <a:normAutofit/>
          </a:bodyPr>
          <a:lstStyle/>
          <a:p>
            <a:pPr algn="l"/>
            <a:r>
              <a:rPr lang="en-US" sz="3600" b="1" dirty="0">
                <a:solidFill>
                  <a:schemeClr val="bg1"/>
                </a:solidFill>
                <a:effectLst/>
              </a:rPr>
              <a:t>3. Refuse to excuse lack and failure in your life</a:t>
            </a:r>
            <a:endParaRPr lang="en-US" sz="3600" b="1" dirty="0">
              <a:solidFill>
                <a:schemeClr val="bg1"/>
              </a:solidFill>
            </a:endParaRPr>
          </a:p>
        </p:txBody>
      </p:sp>
      <p:sp>
        <p:nvSpPr>
          <p:cNvPr id="4" name="Slide Number Placeholder 3">
            <a:extLst>
              <a:ext uri="{FF2B5EF4-FFF2-40B4-BE49-F238E27FC236}">
                <a16:creationId xmlns:a16="http://schemas.microsoft.com/office/drawing/2014/main" id="{4C429478-15CC-9CDC-EF02-17FFF1FEAF9B}"/>
              </a:ext>
            </a:extLst>
          </p:cNvPr>
          <p:cNvSpPr>
            <a:spLocks noGrp="1"/>
          </p:cNvSpPr>
          <p:nvPr>
            <p:ph type="sldNum" sz="quarter" idx="12"/>
          </p:nvPr>
        </p:nvSpPr>
        <p:spPr/>
        <p:txBody>
          <a:bodyPr/>
          <a:lstStyle/>
          <a:p>
            <a:fld id="{13D2E340-0663-474B-992C-9192B5C45E57}" type="slidenum">
              <a:rPr lang="en-US" noProof="0" smtClean="0"/>
              <a:t>5</a:t>
            </a:fld>
            <a:endParaRPr lang="en-US" noProof="0"/>
          </a:p>
        </p:txBody>
      </p:sp>
    </p:spTree>
    <p:extLst>
      <p:ext uri="{BB962C8B-B14F-4D97-AF65-F5344CB8AC3E}">
        <p14:creationId xmlns:p14="http://schemas.microsoft.com/office/powerpoint/2010/main" val="3398762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4700B70-5E0F-7D06-DB87-680753BC8A6E}"/>
              </a:ext>
            </a:extLst>
          </p:cNvPr>
          <p:cNvSpPr>
            <a:spLocks noGrp="1"/>
          </p:cNvSpPr>
          <p:nvPr>
            <p:ph type="title"/>
          </p:nvPr>
        </p:nvSpPr>
        <p:spPr>
          <a:xfrm>
            <a:off x="563880" y="1036320"/>
            <a:ext cx="10972800" cy="5516880"/>
          </a:xfrm>
        </p:spPr>
        <p:txBody>
          <a:bodyPr>
            <a:normAutofit fontScale="90000"/>
          </a:bodyPr>
          <a:lstStyle/>
          <a:p>
            <a:pPr algn="l"/>
            <a:r>
              <a:rPr lang="en-US" sz="3200" b="1" dirty="0">
                <a:solidFill>
                  <a:schemeClr val="bg1"/>
                </a:solidFill>
              </a:rPr>
              <a:t>Refuse to excuse unforgiveness–saying, you just don’t know what they did to me–</a:t>
            </a:r>
            <a:br>
              <a:rPr lang="en-US" sz="3200" b="1" dirty="0">
                <a:solidFill>
                  <a:schemeClr val="bg1"/>
                </a:solidFill>
              </a:rPr>
            </a:br>
            <a:br>
              <a:rPr lang="en-US" sz="3200" b="1" dirty="0">
                <a:solidFill>
                  <a:schemeClr val="bg1"/>
                </a:solidFill>
              </a:rPr>
            </a:br>
            <a:r>
              <a:rPr lang="en-US" sz="3600" b="1" dirty="0">
                <a:solidFill>
                  <a:srgbClr val="FF0000"/>
                </a:solidFill>
              </a:rPr>
              <a:t>God knows what WE did to HIM and He still forgives</a:t>
            </a:r>
            <a:r>
              <a:rPr lang="en-US" sz="3200" b="1" dirty="0">
                <a:solidFill>
                  <a:srgbClr val="FF0000"/>
                </a:solidFill>
              </a:rPr>
              <a:t>.</a:t>
            </a:r>
            <a:br>
              <a:rPr lang="en-US" sz="3200" b="1" dirty="0">
                <a:solidFill>
                  <a:schemeClr val="bg1"/>
                </a:solidFill>
              </a:rPr>
            </a:br>
            <a:br>
              <a:rPr lang="en-US" sz="3200" b="1" dirty="0">
                <a:solidFill>
                  <a:schemeClr val="bg1"/>
                </a:solidFill>
              </a:rPr>
            </a:br>
            <a:r>
              <a:rPr lang="en-US" sz="3600" b="1" dirty="0">
                <a:solidFill>
                  <a:srgbClr val="FF0000"/>
                </a:solidFill>
              </a:rPr>
              <a:t>Proverbs 17:9-10 </a:t>
            </a:r>
            <a:r>
              <a:rPr lang="en-US" sz="3600" b="1" dirty="0">
                <a:solidFill>
                  <a:schemeClr val="bg1"/>
                </a:solidFill>
              </a:rPr>
              <a:t>New Living Translation</a:t>
            </a:r>
            <a:br>
              <a:rPr lang="en-US" sz="3600" b="1" dirty="0">
                <a:solidFill>
                  <a:schemeClr val="bg1"/>
                </a:solidFill>
              </a:rPr>
            </a:br>
            <a:r>
              <a:rPr lang="en-US" sz="4000" baseline="30000" dirty="0">
                <a:solidFill>
                  <a:schemeClr val="bg1"/>
                </a:solidFill>
              </a:rPr>
              <a:t>9 </a:t>
            </a:r>
            <a:r>
              <a:rPr lang="en-US" sz="4000" dirty="0">
                <a:solidFill>
                  <a:schemeClr val="bg1"/>
                </a:solidFill>
              </a:rPr>
              <a:t>Love prospers when a fault is forgiven,</a:t>
            </a:r>
            <a:br>
              <a:rPr lang="en-US" sz="4000" dirty="0">
                <a:solidFill>
                  <a:schemeClr val="bg1"/>
                </a:solidFill>
              </a:rPr>
            </a:br>
            <a:r>
              <a:rPr lang="en-US" sz="4000" dirty="0">
                <a:solidFill>
                  <a:schemeClr val="bg1"/>
                </a:solidFill>
              </a:rPr>
              <a:t>but dwelling on it separates close friends.</a:t>
            </a:r>
            <a:br>
              <a:rPr lang="en-US" sz="3600" dirty="0">
                <a:solidFill>
                  <a:schemeClr val="bg1"/>
                </a:solidFill>
              </a:rPr>
            </a:br>
            <a:br>
              <a:rPr lang="en-US" sz="3600" dirty="0">
                <a:solidFill>
                  <a:schemeClr val="bg1"/>
                </a:solidFill>
              </a:rPr>
            </a:br>
            <a:r>
              <a:rPr lang="en-US" sz="4000" baseline="30000" dirty="0">
                <a:solidFill>
                  <a:schemeClr val="bg1"/>
                </a:solidFill>
              </a:rPr>
              <a:t>10 </a:t>
            </a:r>
            <a:r>
              <a:rPr lang="en-US" sz="4000" dirty="0">
                <a:solidFill>
                  <a:schemeClr val="bg1"/>
                </a:solidFill>
              </a:rPr>
              <a:t>A single rebuke does more for a person of understanding than a hundred lashes on the back of a fool.</a:t>
            </a:r>
            <a:br>
              <a:rPr lang="en-US" sz="3600" dirty="0">
                <a:solidFill>
                  <a:schemeClr val="bg1"/>
                </a:solidFill>
              </a:rPr>
            </a:br>
            <a:endParaRPr lang="en-US" sz="3200" b="1" dirty="0">
              <a:solidFill>
                <a:schemeClr val="bg1"/>
              </a:solidFill>
            </a:endParaRPr>
          </a:p>
        </p:txBody>
      </p:sp>
      <p:sp>
        <p:nvSpPr>
          <p:cNvPr id="7" name="Text Placeholder 6">
            <a:extLst>
              <a:ext uri="{FF2B5EF4-FFF2-40B4-BE49-F238E27FC236}">
                <a16:creationId xmlns:a16="http://schemas.microsoft.com/office/drawing/2014/main" id="{2340142B-112E-9E20-DC1A-29B2466BE43B}"/>
              </a:ext>
            </a:extLst>
          </p:cNvPr>
          <p:cNvSpPr>
            <a:spLocks noGrp="1"/>
          </p:cNvSpPr>
          <p:nvPr>
            <p:ph type="body" idx="1"/>
          </p:nvPr>
        </p:nvSpPr>
        <p:spPr>
          <a:xfrm>
            <a:off x="1249681" y="0"/>
            <a:ext cx="9387840" cy="1036320"/>
          </a:xfrm>
        </p:spPr>
        <p:txBody>
          <a:bodyPr>
            <a:normAutofit/>
          </a:bodyPr>
          <a:lstStyle/>
          <a:p>
            <a:pPr algn="ctr"/>
            <a:r>
              <a:rPr lang="en-US" sz="3600" b="1" dirty="0">
                <a:solidFill>
                  <a:schemeClr val="bg1"/>
                </a:solidFill>
                <a:effectLst/>
              </a:rPr>
              <a:t>4. Refuse to excuse unforgiveness</a:t>
            </a:r>
            <a:endParaRPr lang="en-US" sz="3600" b="1" dirty="0">
              <a:solidFill>
                <a:schemeClr val="bg1"/>
              </a:solidFill>
            </a:endParaRPr>
          </a:p>
        </p:txBody>
      </p:sp>
      <p:sp>
        <p:nvSpPr>
          <p:cNvPr id="4" name="Slide Number Placeholder 3">
            <a:extLst>
              <a:ext uri="{FF2B5EF4-FFF2-40B4-BE49-F238E27FC236}">
                <a16:creationId xmlns:a16="http://schemas.microsoft.com/office/drawing/2014/main" id="{4C429478-15CC-9CDC-EF02-17FFF1FEAF9B}"/>
              </a:ext>
            </a:extLst>
          </p:cNvPr>
          <p:cNvSpPr>
            <a:spLocks noGrp="1"/>
          </p:cNvSpPr>
          <p:nvPr>
            <p:ph type="sldNum" sz="quarter" idx="12"/>
          </p:nvPr>
        </p:nvSpPr>
        <p:spPr/>
        <p:txBody>
          <a:bodyPr/>
          <a:lstStyle/>
          <a:p>
            <a:fld id="{13D2E340-0663-474B-992C-9192B5C45E57}" type="slidenum">
              <a:rPr lang="en-US" noProof="0" smtClean="0"/>
              <a:t>6</a:t>
            </a:fld>
            <a:endParaRPr lang="en-US" noProof="0"/>
          </a:p>
        </p:txBody>
      </p:sp>
    </p:spTree>
    <p:extLst>
      <p:ext uri="{BB962C8B-B14F-4D97-AF65-F5344CB8AC3E}">
        <p14:creationId xmlns:p14="http://schemas.microsoft.com/office/powerpoint/2010/main" val="1204739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4700B70-5E0F-7D06-DB87-680753BC8A6E}"/>
              </a:ext>
            </a:extLst>
          </p:cNvPr>
          <p:cNvSpPr>
            <a:spLocks noGrp="1"/>
          </p:cNvSpPr>
          <p:nvPr>
            <p:ph type="title"/>
          </p:nvPr>
        </p:nvSpPr>
        <p:spPr>
          <a:xfrm>
            <a:off x="1021080" y="1620760"/>
            <a:ext cx="10210800" cy="4764800"/>
          </a:xfrm>
        </p:spPr>
        <p:txBody>
          <a:bodyPr>
            <a:normAutofit/>
          </a:bodyPr>
          <a:lstStyle/>
          <a:p>
            <a:pPr algn="l"/>
            <a:r>
              <a:rPr lang="en-US" sz="3200" b="1" dirty="0">
                <a:solidFill>
                  <a:srgbClr val="FF0000"/>
                </a:solidFill>
              </a:rPr>
              <a:t>In John 5:7 </a:t>
            </a:r>
            <a:r>
              <a:rPr lang="en-US" sz="3200" b="1" dirty="0">
                <a:solidFill>
                  <a:schemeClr val="bg1"/>
                </a:solidFill>
              </a:rPr>
              <a:t>the lame man said, “I have no man to help me.” He used that as an excuse to remain in his condition.  Even if everyone lets us down, God will support us.</a:t>
            </a:r>
            <a:br>
              <a:rPr lang="en-US" sz="3200" b="1" dirty="0">
                <a:solidFill>
                  <a:schemeClr val="bg1"/>
                </a:solidFill>
              </a:rPr>
            </a:br>
            <a:br>
              <a:rPr lang="en-US" sz="3200" b="1" dirty="0">
                <a:solidFill>
                  <a:schemeClr val="bg1"/>
                </a:solidFill>
              </a:rPr>
            </a:br>
            <a:r>
              <a:rPr lang="en-US" sz="3200" b="1" dirty="0">
                <a:solidFill>
                  <a:srgbClr val="FF0000"/>
                </a:solidFill>
              </a:rPr>
              <a:t>Psalm 127:10 Says, </a:t>
            </a:r>
            <a:r>
              <a:rPr lang="en-US" sz="3200" b="1" dirty="0">
                <a:solidFill>
                  <a:schemeClr val="bg1"/>
                </a:solidFill>
              </a:rPr>
              <a:t>When my father and my mother forsake me, Then the Lord will take me up.</a:t>
            </a:r>
            <a:br>
              <a:rPr lang="en-US" sz="3200" b="1" dirty="0">
                <a:solidFill>
                  <a:schemeClr val="bg1"/>
                </a:solidFill>
              </a:rPr>
            </a:br>
            <a:endParaRPr lang="en-US" sz="3200" b="1" dirty="0">
              <a:solidFill>
                <a:schemeClr val="bg1"/>
              </a:solidFill>
            </a:endParaRPr>
          </a:p>
        </p:txBody>
      </p:sp>
      <p:sp>
        <p:nvSpPr>
          <p:cNvPr id="7" name="Text Placeholder 6">
            <a:extLst>
              <a:ext uri="{FF2B5EF4-FFF2-40B4-BE49-F238E27FC236}">
                <a16:creationId xmlns:a16="http://schemas.microsoft.com/office/drawing/2014/main" id="{2340142B-112E-9E20-DC1A-29B2466BE43B}"/>
              </a:ext>
            </a:extLst>
          </p:cNvPr>
          <p:cNvSpPr>
            <a:spLocks noGrp="1"/>
          </p:cNvSpPr>
          <p:nvPr>
            <p:ph type="body" idx="1"/>
          </p:nvPr>
        </p:nvSpPr>
        <p:spPr>
          <a:xfrm>
            <a:off x="1249681" y="472440"/>
            <a:ext cx="9387840" cy="792480"/>
          </a:xfrm>
        </p:spPr>
        <p:txBody>
          <a:bodyPr>
            <a:normAutofit/>
          </a:bodyPr>
          <a:lstStyle/>
          <a:p>
            <a:pPr algn="l"/>
            <a:r>
              <a:rPr lang="en-US" sz="3600" b="1" dirty="0">
                <a:solidFill>
                  <a:schemeClr val="bg1"/>
                </a:solidFill>
                <a:effectLst/>
              </a:rPr>
              <a:t>5. Refuse to excuse lack of support.</a:t>
            </a:r>
            <a:endParaRPr lang="en-US" sz="3600" b="1" dirty="0">
              <a:solidFill>
                <a:schemeClr val="bg1"/>
              </a:solidFill>
            </a:endParaRPr>
          </a:p>
        </p:txBody>
      </p:sp>
      <p:sp>
        <p:nvSpPr>
          <p:cNvPr id="4" name="Slide Number Placeholder 3">
            <a:extLst>
              <a:ext uri="{FF2B5EF4-FFF2-40B4-BE49-F238E27FC236}">
                <a16:creationId xmlns:a16="http://schemas.microsoft.com/office/drawing/2014/main" id="{4C429478-15CC-9CDC-EF02-17FFF1FEAF9B}"/>
              </a:ext>
            </a:extLst>
          </p:cNvPr>
          <p:cNvSpPr>
            <a:spLocks noGrp="1"/>
          </p:cNvSpPr>
          <p:nvPr>
            <p:ph type="sldNum" sz="quarter" idx="12"/>
          </p:nvPr>
        </p:nvSpPr>
        <p:spPr/>
        <p:txBody>
          <a:bodyPr/>
          <a:lstStyle/>
          <a:p>
            <a:fld id="{13D2E340-0663-474B-992C-9192B5C45E57}" type="slidenum">
              <a:rPr lang="en-US" noProof="0" smtClean="0"/>
              <a:t>7</a:t>
            </a:fld>
            <a:endParaRPr lang="en-US" noProof="0"/>
          </a:p>
        </p:txBody>
      </p:sp>
    </p:spTree>
    <p:extLst>
      <p:ext uri="{BB962C8B-B14F-4D97-AF65-F5344CB8AC3E}">
        <p14:creationId xmlns:p14="http://schemas.microsoft.com/office/powerpoint/2010/main" val="1880071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4700B70-5E0F-7D06-DB87-680753BC8A6E}"/>
              </a:ext>
            </a:extLst>
          </p:cNvPr>
          <p:cNvSpPr>
            <a:spLocks noGrp="1"/>
          </p:cNvSpPr>
          <p:nvPr>
            <p:ph type="title"/>
          </p:nvPr>
        </p:nvSpPr>
        <p:spPr>
          <a:xfrm>
            <a:off x="1021080" y="1620760"/>
            <a:ext cx="10210800" cy="4764800"/>
          </a:xfrm>
        </p:spPr>
        <p:txBody>
          <a:bodyPr>
            <a:normAutofit fontScale="90000"/>
          </a:bodyPr>
          <a:lstStyle/>
          <a:p>
            <a:pPr algn="l"/>
            <a:r>
              <a:rPr lang="en-US" sz="3200" b="1" dirty="0">
                <a:solidFill>
                  <a:srgbClr val="FF0000"/>
                </a:solidFill>
              </a:rPr>
              <a:t>Refuse to excuse sin, saying, “I just can’t overcome it….” </a:t>
            </a:r>
            <a:br>
              <a:rPr lang="en-US" sz="3200" b="1" dirty="0">
                <a:solidFill>
                  <a:schemeClr val="bg1"/>
                </a:solidFill>
              </a:rPr>
            </a:br>
            <a:br>
              <a:rPr lang="en-US" sz="3200" b="1" dirty="0">
                <a:solidFill>
                  <a:schemeClr val="bg1"/>
                </a:solidFill>
              </a:rPr>
            </a:br>
            <a:r>
              <a:rPr lang="en-US" sz="3200" b="1" dirty="0">
                <a:solidFill>
                  <a:schemeClr val="bg1"/>
                </a:solidFill>
              </a:rPr>
              <a:t>YOU CAN do all things through Christ which strengthens you. (Philippians 4:13)  </a:t>
            </a:r>
            <a:br>
              <a:rPr lang="en-US" sz="3200" b="1" dirty="0">
                <a:solidFill>
                  <a:schemeClr val="bg1"/>
                </a:solidFill>
              </a:rPr>
            </a:br>
            <a:r>
              <a:rPr lang="en-US" sz="3200" b="1" dirty="0">
                <a:solidFill>
                  <a:schemeClr val="bg1"/>
                </a:solidFill>
              </a:rPr>
              <a:t>You have been given power over the enemy.  1 Corinthians 15:34 says,  </a:t>
            </a:r>
            <a:br>
              <a:rPr lang="en-US" sz="3200" b="1" dirty="0">
                <a:solidFill>
                  <a:schemeClr val="bg1"/>
                </a:solidFill>
              </a:rPr>
            </a:br>
            <a:br>
              <a:rPr lang="en-US" sz="3200" b="1" dirty="0">
                <a:solidFill>
                  <a:schemeClr val="bg1"/>
                </a:solidFill>
              </a:rPr>
            </a:br>
            <a:r>
              <a:rPr lang="en-US" sz="3200" b="1" dirty="0">
                <a:solidFill>
                  <a:schemeClr val="bg1"/>
                </a:solidFill>
              </a:rPr>
              <a:t>“Awake to righteousness and you’ll stop sinning.”   When you realize you ARE the righteousness of God–made right with Him, BY Him, you experience a power that delivers you from having to sin.</a:t>
            </a:r>
          </a:p>
        </p:txBody>
      </p:sp>
      <p:sp>
        <p:nvSpPr>
          <p:cNvPr id="7" name="Text Placeholder 6">
            <a:extLst>
              <a:ext uri="{FF2B5EF4-FFF2-40B4-BE49-F238E27FC236}">
                <a16:creationId xmlns:a16="http://schemas.microsoft.com/office/drawing/2014/main" id="{2340142B-112E-9E20-DC1A-29B2466BE43B}"/>
              </a:ext>
            </a:extLst>
          </p:cNvPr>
          <p:cNvSpPr>
            <a:spLocks noGrp="1"/>
          </p:cNvSpPr>
          <p:nvPr>
            <p:ph type="body" idx="1"/>
          </p:nvPr>
        </p:nvSpPr>
        <p:spPr>
          <a:xfrm>
            <a:off x="1249681" y="472440"/>
            <a:ext cx="9387840" cy="792480"/>
          </a:xfrm>
        </p:spPr>
        <p:txBody>
          <a:bodyPr>
            <a:normAutofit/>
          </a:bodyPr>
          <a:lstStyle/>
          <a:p>
            <a:pPr algn="l"/>
            <a:r>
              <a:rPr lang="en-US" sz="3600" b="1" dirty="0">
                <a:solidFill>
                  <a:schemeClr val="bg1"/>
                </a:solidFill>
                <a:effectLst/>
              </a:rPr>
              <a:t>6. Refuse to excuse sin.</a:t>
            </a:r>
            <a:endParaRPr lang="en-US" sz="3600" b="1" dirty="0">
              <a:solidFill>
                <a:schemeClr val="bg1"/>
              </a:solidFill>
            </a:endParaRPr>
          </a:p>
        </p:txBody>
      </p:sp>
      <p:sp>
        <p:nvSpPr>
          <p:cNvPr id="4" name="Slide Number Placeholder 3">
            <a:extLst>
              <a:ext uri="{FF2B5EF4-FFF2-40B4-BE49-F238E27FC236}">
                <a16:creationId xmlns:a16="http://schemas.microsoft.com/office/drawing/2014/main" id="{4C429478-15CC-9CDC-EF02-17FFF1FEAF9B}"/>
              </a:ext>
            </a:extLst>
          </p:cNvPr>
          <p:cNvSpPr>
            <a:spLocks noGrp="1"/>
          </p:cNvSpPr>
          <p:nvPr>
            <p:ph type="sldNum" sz="quarter" idx="12"/>
          </p:nvPr>
        </p:nvSpPr>
        <p:spPr/>
        <p:txBody>
          <a:bodyPr/>
          <a:lstStyle/>
          <a:p>
            <a:fld id="{13D2E340-0663-474B-992C-9192B5C45E57}" type="slidenum">
              <a:rPr lang="en-US" noProof="0" smtClean="0"/>
              <a:t>8</a:t>
            </a:fld>
            <a:endParaRPr lang="en-US" noProof="0"/>
          </a:p>
        </p:txBody>
      </p:sp>
    </p:spTree>
    <p:extLst>
      <p:ext uri="{BB962C8B-B14F-4D97-AF65-F5344CB8AC3E}">
        <p14:creationId xmlns:p14="http://schemas.microsoft.com/office/powerpoint/2010/main" val="319833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4700B70-5E0F-7D06-DB87-680753BC8A6E}"/>
              </a:ext>
            </a:extLst>
          </p:cNvPr>
          <p:cNvSpPr>
            <a:spLocks noGrp="1"/>
          </p:cNvSpPr>
          <p:nvPr>
            <p:ph type="title"/>
          </p:nvPr>
        </p:nvSpPr>
        <p:spPr>
          <a:xfrm>
            <a:off x="1021080" y="1620760"/>
            <a:ext cx="10210800" cy="4764800"/>
          </a:xfrm>
        </p:spPr>
        <p:txBody>
          <a:bodyPr>
            <a:normAutofit/>
          </a:bodyPr>
          <a:lstStyle/>
          <a:p>
            <a:pPr algn="l"/>
            <a:r>
              <a:rPr lang="en-US" sz="3200" b="1" dirty="0">
                <a:solidFill>
                  <a:schemeClr val="bg1"/>
                </a:solidFill>
              </a:rPr>
              <a:t>I eliminate excuse-making from my thoughts and words.  </a:t>
            </a:r>
            <a:br>
              <a:rPr lang="en-US" sz="3200" b="1" dirty="0">
                <a:solidFill>
                  <a:schemeClr val="bg1"/>
                </a:solidFill>
              </a:rPr>
            </a:br>
            <a:br>
              <a:rPr lang="en-US" sz="3200" b="1" dirty="0">
                <a:solidFill>
                  <a:schemeClr val="bg1"/>
                </a:solidFill>
              </a:rPr>
            </a:br>
            <a:r>
              <a:rPr lang="en-US" sz="3200" b="1" dirty="0">
                <a:solidFill>
                  <a:schemeClr val="bg1"/>
                </a:solidFill>
              </a:rPr>
              <a:t>I will no longer excuse or justify mediocrity in my life; </a:t>
            </a:r>
            <a:br>
              <a:rPr lang="en-US" sz="3200" b="1" dirty="0">
                <a:solidFill>
                  <a:schemeClr val="bg1"/>
                </a:solidFill>
              </a:rPr>
            </a:br>
            <a:br>
              <a:rPr lang="en-US" sz="3200" b="1" dirty="0">
                <a:solidFill>
                  <a:schemeClr val="bg1"/>
                </a:solidFill>
              </a:rPr>
            </a:br>
            <a:r>
              <a:rPr lang="en-US" sz="3200" b="1" dirty="0">
                <a:solidFill>
                  <a:schemeClr val="bg1"/>
                </a:solidFill>
              </a:rPr>
              <a:t>I will not excuse sickness.  I am healed by Jesus’ stripes.</a:t>
            </a:r>
          </a:p>
        </p:txBody>
      </p:sp>
      <p:sp>
        <p:nvSpPr>
          <p:cNvPr id="7" name="Text Placeholder 6">
            <a:extLst>
              <a:ext uri="{FF2B5EF4-FFF2-40B4-BE49-F238E27FC236}">
                <a16:creationId xmlns:a16="http://schemas.microsoft.com/office/drawing/2014/main" id="{2340142B-112E-9E20-DC1A-29B2466BE43B}"/>
              </a:ext>
            </a:extLst>
          </p:cNvPr>
          <p:cNvSpPr>
            <a:spLocks noGrp="1"/>
          </p:cNvSpPr>
          <p:nvPr>
            <p:ph type="body" idx="1"/>
          </p:nvPr>
        </p:nvSpPr>
        <p:spPr>
          <a:xfrm>
            <a:off x="1249681" y="472440"/>
            <a:ext cx="9387840" cy="792480"/>
          </a:xfrm>
        </p:spPr>
        <p:txBody>
          <a:bodyPr>
            <a:normAutofit/>
          </a:bodyPr>
          <a:lstStyle/>
          <a:p>
            <a:pPr algn="l"/>
            <a:r>
              <a:rPr lang="en-US" sz="3600" b="1" dirty="0">
                <a:solidFill>
                  <a:srgbClr val="FFC000"/>
                </a:solidFill>
                <a:effectLst/>
              </a:rPr>
              <a:t>THINK IT &amp; SAY IT:</a:t>
            </a:r>
            <a:endParaRPr lang="en-US" sz="3600" b="1" dirty="0">
              <a:solidFill>
                <a:srgbClr val="FFC000"/>
              </a:solidFill>
            </a:endParaRPr>
          </a:p>
        </p:txBody>
      </p:sp>
      <p:sp>
        <p:nvSpPr>
          <p:cNvPr id="4" name="Slide Number Placeholder 3">
            <a:extLst>
              <a:ext uri="{FF2B5EF4-FFF2-40B4-BE49-F238E27FC236}">
                <a16:creationId xmlns:a16="http://schemas.microsoft.com/office/drawing/2014/main" id="{4C429478-15CC-9CDC-EF02-17FFF1FEAF9B}"/>
              </a:ext>
            </a:extLst>
          </p:cNvPr>
          <p:cNvSpPr>
            <a:spLocks noGrp="1"/>
          </p:cNvSpPr>
          <p:nvPr>
            <p:ph type="sldNum" sz="quarter" idx="12"/>
          </p:nvPr>
        </p:nvSpPr>
        <p:spPr/>
        <p:txBody>
          <a:bodyPr/>
          <a:lstStyle/>
          <a:p>
            <a:fld id="{13D2E340-0663-474B-992C-9192B5C45E57}" type="slidenum">
              <a:rPr lang="en-US" noProof="0" smtClean="0"/>
              <a:t>9</a:t>
            </a:fld>
            <a:endParaRPr lang="en-US" noProof="0"/>
          </a:p>
        </p:txBody>
      </p:sp>
    </p:spTree>
    <p:extLst>
      <p:ext uri="{BB962C8B-B14F-4D97-AF65-F5344CB8AC3E}">
        <p14:creationId xmlns:p14="http://schemas.microsoft.com/office/powerpoint/2010/main" val="2458678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5175639_Biography_presentation_cr - v2" id="{A01E65BC-612A-475B-B592-779A440066C3}" vid="{453437E2-1A5B-4416-AE85-AE3C10623C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B4AFBF-E012-4607-B95C-D9E661912AC6}">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B60E032F-2E55-4A86-BB2D-1A317C6429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77EC923-6023-4411-8330-A0042153EED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Biography presentation</Template>
  <TotalTime>69</TotalTime>
  <Words>704</Words>
  <Application>Microsoft Office PowerPoint</Application>
  <PresentationFormat>Widescreen</PresentationFormat>
  <Paragraphs>31</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Century Schoolbook</vt:lpstr>
      <vt:lpstr>Corbel</vt:lpstr>
      <vt:lpstr>Wingdings</vt:lpstr>
      <vt:lpstr>Headlines</vt:lpstr>
      <vt:lpstr>Today’s Thought: Eliminating excuse-making mentalities</vt:lpstr>
      <vt:lpstr>Today we are going to eliminate excuse-making mentalities.   Sometimes people think, “If people wouldn’t have treated me like that, I would be successful” or “if my problem was anything other than this, I could handle it.”   You probably know countless other thoughts that are similar. </vt:lpstr>
      <vt:lpstr>1. Refuse to excuse mediocrity.  1 Thessalonians 4:1 says:  Furthermore then we beseech you, brethren, and exhort you by the Lord Jesus, that as ye have received of us how ye ought to walk and to please God, so ye would abound more and more.   “…Excel still more…”   Don’t give in to the temptation to settle for where you’re at. Wherever you’re at in life, right now—thank God and press forward for more of what God has for you. </vt:lpstr>
      <vt:lpstr>Don’t tolerate it; saying it runs in your family or it’s a cross to bear; or everyone gets sick.    He sent His Word and healed us—Psalm 107:20.  With His stripes, we are healed—1 Peter 2:24.</vt:lpstr>
      <vt:lpstr>Saying, that you were born on the wrong side of the tracks or you’re limited by your upbringing.    You may have been born on the wrong side of the tracks, but you’re not bound to stay there.  Cross the tracks NOW.   (Romans 8:37)  Nay, in all these things we are more than conquerors through him that loved us. )</vt:lpstr>
      <vt:lpstr>Refuse to excuse unforgiveness–saying, you just don’t know what they did to me–  God knows what WE did to HIM and He still forgives.  Proverbs 17:9-10 New Living Translation 9 Love prospers when a fault is forgiven, but dwelling on it separates close friends.  10 A single rebuke does more for a person of understanding than a hundred lashes on the back of a fool. </vt:lpstr>
      <vt:lpstr>In John 5:7 the lame man said, “I have no man to help me.” He used that as an excuse to remain in his condition.  Even if everyone lets us down, God will support us.  Psalm 127:10 Says, When my father and my mother forsake me, Then the Lord will take me up. </vt:lpstr>
      <vt:lpstr>Refuse to excuse sin, saying, “I just can’t overcome it….”   YOU CAN do all things through Christ which strengthens you. (Philippians 4:13)   You have been given power over the enemy.  1 Corinthians 15:34 says,    “Awake to righteousness and you’ll stop sinning.”   When you realize you ARE the righteousness of God–made right with Him, BY Him, you experience a power that delivers you from having to sin.</vt:lpstr>
      <vt:lpstr>I eliminate excuse-making from my thoughts and words.    I will no longer excuse or justify mediocrity in my life;   I will not excuse sickness.  I am healed by Jesus’ stripes.</vt:lpstr>
      <vt:lpstr>I will not excuse failure, as God declares I am more than a conqueror.    I am forgiven and I will not withhold forgiveness from others.   God takes up my cause and is my greatest support.    I am free from having to sin, through the gift of righteousness, in Jesus’ Name.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Today’s Thought: Eliminating excuse-making mentalities</dc:title>
  <dc:creator>Ronald Powell</dc:creator>
  <cp:lastModifiedBy>Ronald Powell</cp:lastModifiedBy>
  <cp:revision>2</cp:revision>
  <dcterms:created xsi:type="dcterms:W3CDTF">2022-09-08T19:42:44Z</dcterms:created>
  <dcterms:modified xsi:type="dcterms:W3CDTF">2022-09-08T20:55:51Z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