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82DFB-7136-937B-EA93-372AA67FE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4DAAF8-F7D7-0560-598D-0E14E61CA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1CD53-A48E-4814-10B3-1718FD348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402EA-7B8D-C387-651B-E3E5AF57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E19AC-E1EE-AA59-E265-55E0075E4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15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4C64F-D5A8-CB36-04D9-76273130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28101E-425C-771F-B951-B3278272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3C040-6CF5-BAA4-CE0A-44BF07B55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FD10C-62AB-9540-9FEF-02D98C757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D525C-2DCB-1D58-2CC0-D889D983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DAF5F7-C329-A8CA-8424-5F69412705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E056B5-3EF5-9745-2DA9-AF17CE9A9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CDC1F-691F-3A29-CDB2-21C026A8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8739B-DF20-BF81-B77E-14504021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71D2E-4C2C-7DF1-1ADC-7773C12B5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515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C69D7-AA9B-B4C3-1599-1C91F848D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0B967-D0AD-3AFC-64B4-7EF45D13A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EC5B6-520B-9101-45CA-4B37452B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1CF07-E2EC-2207-E2A7-4A798120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7A03D0-36F1-DACA-2B87-6D20BB4DB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0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68D8-2E76-9722-88BD-B9C763142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025E0-0C68-F428-7CB7-F098B6EA7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92BC1-EB00-0459-CCBC-CF84E64A9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19CF7-784D-E1B5-EB0F-7688562DF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51A2-1EF4-E818-0EC5-9E17125DC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5B7D-208E-6D87-5B71-3CA192B9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F985B-20BE-F437-4806-AC6A9CB60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43B53-B6BE-9451-14CB-E3483EA062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0F42B-3E38-9E41-54A3-73A3F4514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C32D1F-73C0-0FA5-D8F5-C80EFDB1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B181D-FFC0-3BAA-5316-E9E5412F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0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C12C9-B427-CC2F-DE7B-B6A3467B3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1C8ED-F0B0-C2B3-A31F-AC1CF60E1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4D197-297A-7136-809F-807F6645B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2207ED-18B9-7B4F-4312-1E666DD10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E04B2-8A6C-60DB-79BE-DAA9FEAC2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71BA92-A110-C868-D7A0-440904DDA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F28C25-15AE-EB08-7233-C8643288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BF2F83-832F-5E65-A16E-9EA5195A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064C3-A240-D3EA-B716-A16AF50E1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FA9C42-E473-CE47-7BE2-3AD6E70BD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D090-653F-6134-B818-CBB56695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B98236-BB13-1631-99ED-A8CCBFC30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0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5C9667-C6A5-7CD2-B020-D3CD1285A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9E11C-F1E6-89C9-E554-6880BFB89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5E9F6-C5E2-7F39-CEA8-4814FF2F8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5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0F152-DB02-B5E3-00F6-EBD2AC77B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A183-B6EC-4024-5350-8BACB9940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74D95-1287-0F03-7FED-2E2FB7C608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78D9-0F71-6485-2093-C020811AF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113B77-75BE-6DA8-EBA0-9E25082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0C7334-42E4-6CF0-0748-253C8C83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8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FBEC9-F250-5F11-226B-5CDCBFA74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308B36-0F83-B9F3-CDA2-C85CA37B51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3756C7-6F9D-DB5F-C54B-CDABF8780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723B0-3E27-50E7-8094-DDEF6501D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756A7-1FC3-4A43-9EC8-55FF0382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90285-2A86-82F3-47CB-7D08DDC5D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4245C1-FF89-B813-00A7-A150BC5C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162AC-E30E-B2E1-7871-030F3DA405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142D8-E0BB-DBFD-920F-FD7AC81663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EB892-29DE-4CA4-91D9-F17174B2FA18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F3036-5FF8-D67A-E6B1-52F4DC685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69F3E-B1D1-3CE3-36C5-F3DA07E47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1E0F7-CA93-4527-8487-B475802EB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8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5/10/6-different-ways-of-dealing-with-diffuse-and-angry-customers-in-a-bpo-industry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53528" y="513708"/>
            <a:ext cx="6061752" cy="165576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Can’t Believe This is Happening to Me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7AEA2-AFBB-CA3A-B65C-7ACB16BC6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-71919" y="381000"/>
            <a:ext cx="7087884" cy="4725256"/>
          </a:xfrm>
          <a:prstGeom prst="rect">
            <a:avLst/>
          </a:prstGeom>
          <a:effectLst>
            <a:softEdge rad="8636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9D724E-DD6B-7212-4D49-2281ACB8D0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148" y="3042606"/>
            <a:ext cx="5852172" cy="329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THINK IT &amp; SAY IT: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3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 take courage today, because Jesus has overcome the world; therefore, I have overcome the world.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As He is, so are we in this world!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will no longer be a victim of life, but a victor OVER life.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will happen TO life, rather than the other way around!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will force my faith upon the things that happen to me, and they will be change.  </a:t>
            </a:r>
          </a:p>
        </p:txBody>
      </p:sp>
    </p:spTree>
    <p:extLst>
      <p:ext uri="{BB962C8B-B14F-4D97-AF65-F5344CB8AC3E}">
        <p14:creationId xmlns:p14="http://schemas.microsoft.com/office/powerpoint/2010/main" val="42088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THINK IT &amp; SAY IT: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3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I confront trials with joy.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develop peace within, by believing God’s Word, no matter what is happening on the outside.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 have the power to change my future, by the seeds I sow.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What happens to me will be transformed by what happens IN me, in Jesus’ Name!</a:t>
            </a:r>
          </a:p>
        </p:txBody>
      </p:sp>
    </p:spTree>
    <p:extLst>
      <p:ext uri="{BB962C8B-B14F-4D97-AF65-F5344CB8AC3E}">
        <p14:creationId xmlns:p14="http://schemas.microsoft.com/office/powerpoint/2010/main" val="48885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Let Us Pray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280794-E87F-ACA2-02E1-9B0D6C0BB3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239">
            <a:off x="2819108" y="1805825"/>
            <a:ext cx="6553784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1E80C8-0503-FFAB-98AF-2E1BB023DDF1}"/>
              </a:ext>
            </a:extLst>
          </p:cNvPr>
          <p:cNvSpPr txBox="1"/>
          <p:nvPr/>
        </p:nvSpPr>
        <p:spPr>
          <a:xfrm rot="20976988">
            <a:off x="6859305" y="5982909"/>
            <a:ext cx="552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https://www.crosswindsinternational.org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6162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Today's Rewire: I can't believe this is happening to 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When we think this way, we become victims. 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devil wants you to live in shock.  He wants you to be stopped by the “paralysis of analysis.”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Folks, every one of us has experienced adversity, trials—a sickness, a sudden break up, a job loss, etc.  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 John 16:33, Jesus said, </a:t>
            </a:r>
            <a:r>
              <a:rPr lang="en-US" b="1" dirty="0">
                <a:solidFill>
                  <a:schemeClr val="bg1"/>
                </a:solidFill>
              </a:rPr>
              <a:t>in this world, you’ll have tribulation...but, He went on to say (the key to overcoming this way of thinking)...</a:t>
            </a:r>
          </a:p>
        </p:txBody>
      </p:sp>
    </p:spTree>
    <p:extLst>
      <p:ext uri="{BB962C8B-B14F-4D97-AF65-F5344CB8AC3E}">
        <p14:creationId xmlns:p14="http://schemas.microsoft.com/office/powerpoint/2010/main" val="325825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TAKE COURAGE—How? 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Realize that He has overcome the world.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See yourself as an overcomer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Romans 8:37 says you are more than a conqueror!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John said in 1 John 5:4, "Whoever is born of God overcomes the world."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If you are a Christian you have the ability within you to </a:t>
            </a:r>
            <a:r>
              <a:rPr lang="en-US" sz="3200" b="1" i="1" dirty="0">
                <a:solidFill>
                  <a:schemeClr val="bg1"/>
                </a:solidFill>
              </a:rPr>
              <a:t>overcome</a:t>
            </a:r>
            <a:r>
              <a:rPr lang="en-US" sz="3200" b="1" dirty="0">
                <a:solidFill>
                  <a:schemeClr val="bg1"/>
                </a:solidFill>
              </a:rPr>
              <a:t> the power of the world ... Including disappointments .</a:t>
            </a:r>
          </a:p>
        </p:txBody>
      </p:sp>
    </p:spTree>
    <p:extLst>
      <p:ext uri="{BB962C8B-B14F-4D97-AF65-F5344CB8AC3E}">
        <p14:creationId xmlns:p14="http://schemas.microsoft.com/office/powerpoint/2010/main" val="32775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it means to be an overcomer?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 By Definition: a person who overcomes something : Is one who succeeds in dealing with or gaining control of some problem or difficulty.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2.  Stop letting life “happen” to you.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Begin to start happening to life.  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The violent take the kingdom by force. (Matthew 11:12)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Force your faith upon the things that happen to you.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Force your victory on your trial.</a:t>
            </a:r>
          </a:p>
        </p:txBody>
      </p:sp>
    </p:spTree>
    <p:extLst>
      <p:ext uri="{BB962C8B-B14F-4D97-AF65-F5344CB8AC3E}">
        <p14:creationId xmlns:p14="http://schemas.microsoft.com/office/powerpoint/2010/main" val="403073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3.  Confront life.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Stop reacting to it, and get after it!  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 Corinthians 8:1-2</a:t>
            </a:r>
            <a:r>
              <a:rPr lang="en-US" sz="3200" dirty="0">
                <a:solidFill>
                  <a:schemeClr val="bg1"/>
                </a:solidFill>
              </a:rPr>
              <a:t>...they overcame their great trial of afflictions with an abundance of joy. 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Confront trials with joy. 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They also overcame lack with generosity.  </a:t>
            </a:r>
          </a:p>
          <a:p>
            <a:r>
              <a:rPr lang="en-US" sz="3200" dirty="0">
                <a:solidFill>
                  <a:schemeClr val="bg1"/>
                </a:solidFill>
              </a:rPr>
              <a:t>Confront lack with giving. It will change!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3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4.  Focus on what’s happening IN YOU, rather than TO YOU.   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Jesus could calm the storm AROUND Him, because He had peace and calm WITHIN Him.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Paul said, “We are troubled on every side, but not distressed...” (2 Corinthians 4:8)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Pressure may come from the outside, but remain fixed on God’s Word on the inside.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will come out of every storm!</a:t>
            </a:r>
          </a:p>
        </p:txBody>
      </p:sp>
    </p:spTree>
    <p:extLst>
      <p:ext uri="{BB962C8B-B14F-4D97-AF65-F5344CB8AC3E}">
        <p14:creationId xmlns:p14="http://schemas.microsoft.com/office/powerpoint/2010/main" val="245816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5. Remember the power you have in your hand.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3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Your seeds determine your future. (Galatians 6:7-8)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can change what happens to you, by changing the seed you sow.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For example, sow the seed of treating others right, and you will reap the harvest of good treatment yourself.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Sow the seed of giving, and you will reap the harvest of receiving.</a:t>
            </a:r>
          </a:p>
        </p:txBody>
      </p:sp>
    </p:spTree>
    <p:extLst>
      <p:ext uri="{BB962C8B-B14F-4D97-AF65-F5344CB8AC3E}">
        <p14:creationId xmlns:p14="http://schemas.microsoft.com/office/powerpoint/2010/main" val="294205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D111D-28ED-FD96-3996-78DF5E5CD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5. Remember the power you have in your hand. 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C6F669-B73A-4A17-54C6-7601D02E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5351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Your seeds determine your future. (Galatians 6:7-8) 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You can change what happens to you, by changing the seed you sow.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For example, sow the seed of treating others right, and you will reap the harvest of good treatment yourself.  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Sow the seed of giving, and you will reap the harvest of receiving.</a:t>
            </a:r>
          </a:p>
        </p:txBody>
      </p:sp>
    </p:spTree>
    <p:extLst>
      <p:ext uri="{BB962C8B-B14F-4D97-AF65-F5344CB8AC3E}">
        <p14:creationId xmlns:p14="http://schemas.microsoft.com/office/powerpoint/2010/main" val="363167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698</Words>
  <Application>Microsoft Office PowerPoint</Application>
  <PresentationFormat>Widescreen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I Can’t Believe This is Happening to Me </vt:lpstr>
      <vt:lpstr>Today's Rewire: I can't believe this is happening to me!</vt:lpstr>
      <vt:lpstr>1. TAKE COURAGE—How?  </vt:lpstr>
      <vt:lpstr>What does it means to be an overcomer?</vt:lpstr>
      <vt:lpstr>2.  Stop letting life “happen” to you.</vt:lpstr>
      <vt:lpstr>3.  Confront life.  Stop reacting to it, and get after it!   </vt:lpstr>
      <vt:lpstr>4.  Focus on what’s happening IN YOU, rather than TO YOU.   </vt:lpstr>
      <vt:lpstr>5. Remember the power you have in your hand. </vt:lpstr>
      <vt:lpstr>5. Remember the power you have in your hand. </vt:lpstr>
      <vt:lpstr>THINK IT &amp; SAY IT:</vt:lpstr>
      <vt:lpstr>THINK IT &amp; SAY IT:</vt:lpstr>
      <vt:lpstr>Let Us Pray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Can’t Believe This is Happening to Me </dc:title>
  <dc:creator>Ronald Powell</dc:creator>
  <cp:lastModifiedBy>Ronald Powell</cp:lastModifiedBy>
  <cp:revision>1</cp:revision>
  <dcterms:created xsi:type="dcterms:W3CDTF">2022-12-05T15:32:05Z</dcterms:created>
  <dcterms:modified xsi:type="dcterms:W3CDTF">2022-12-06T14:37:12Z</dcterms:modified>
</cp:coreProperties>
</file>