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4" r:id="rId4"/>
    <p:sldId id="265" r:id="rId5"/>
    <p:sldId id="259" r:id="rId6"/>
    <p:sldId id="267" r:id="rId7"/>
    <p:sldId id="266" r:id="rId8"/>
    <p:sldId id="269" r:id="rId9"/>
    <p:sldId id="270" r:id="rId10"/>
    <p:sldId id="263" r:id="rId11"/>
    <p:sldId id="271" r:id="rId12"/>
    <p:sldId id="272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4660"/>
  </p:normalViewPr>
  <p:slideViewPr>
    <p:cSldViewPr snapToGrid="0">
      <p:cViewPr varScale="1">
        <p:scale>
          <a:sx n="95" d="100"/>
          <a:sy n="95" d="100"/>
        </p:scale>
        <p:origin x="7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453-87BF-2556-4614-6185E72C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657AE-7FB4-230A-9137-AE37A9F82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21319-A2B1-B54A-A8B2-85DE947A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6847-3931-4DC3-94B7-7722DE0F2A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3FC62-2D9B-1CCE-FADC-28DABA91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0A767-495A-B9A5-7027-585A167E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DC5E-EC3B-4C2F-8D4B-66E407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E220A-6A65-865F-45D4-1C124899C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57CDD-F08C-D082-16A9-0212F57C7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A06F1-4895-5D07-9F82-6E6FB173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6847-3931-4DC3-94B7-7722DE0F2A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55523-BDB4-2F08-26FE-17983E5E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9E9C7-AB40-7F00-FE2E-F95DAC21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DC5E-EC3B-4C2F-8D4B-66E407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0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B77663-C489-A920-44D9-88197CC12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91061-EBD4-40F3-6A98-58913294F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A34C8-0A7B-7495-0BF9-79EB8C31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6847-3931-4DC3-94B7-7722DE0F2A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52739-CC5B-72E0-5FD5-C337D87F6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4F805-9743-0E1D-EFA1-8EFFFA57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DC5E-EC3B-4C2F-8D4B-66E407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9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1E5B-BA05-C4F1-001C-DC1ED6CF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D1986-F8FA-4F55-D7BD-C8A0EAB2E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F679A-9525-AF6D-1B17-EBC60756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6847-3931-4DC3-94B7-7722DE0F2A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B84C3-B7F5-1A49-F211-1045A7E4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5BBAD-19DF-F743-7745-B88B9094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DC5E-EC3B-4C2F-8D4B-66E407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9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2FCF-1CBF-4CA9-0F50-4CCA568F2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F1A85-C19E-5879-3821-5522EED12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55E13-39A6-2FF3-F0CF-CFADAF80B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6847-3931-4DC3-94B7-7722DE0F2A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DDBC7-5255-118E-C987-3850676E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6F821-21A2-68E8-5903-4036B53C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DC5E-EC3B-4C2F-8D4B-66E407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7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98A3-8A0B-0D31-2F15-870985E4E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463AD-1D1C-C831-2FBF-B92CF04DA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48B49-CE0C-1FF1-6132-F54D5EBBF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45636-72FC-F174-0BE8-BA8EC734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6847-3931-4DC3-94B7-7722DE0F2A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802B0-BA80-3195-B396-94D7CD43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8D802-DAC6-4507-3CEB-C01F71A8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DC5E-EC3B-4C2F-8D4B-66E407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6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755F-EBFE-A32A-B5C4-0E0F27AB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08BEC-9B59-3ADD-973F-0E2E2ED5B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68BC4-8D1A-218B-0ECB-FEBCF8EB1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07D67-664C-1CDD-9D95-277DA31C2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C4881-E80E-5A5A-7A15-2203D060D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3C729-D606-585F-287A-E6C7FE96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6847-3931-4DC3-94B7-7722DE0F2A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5B32B-0383-57D5-CDF3-2642EA01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0A3CEE-CB1C-0094-3F57-84F23B44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DC5E-EC3B-4C2F-8D4B-66E407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1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A894-983B-9976-A63A-FF2B1F8C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88422-CD31-63E9-6E6E-391FD633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6847-3931-4DC3-94B7-7722DE0F2A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5F86A-DE01-A51C-A4D7-F6287BAC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35366-2D09-B4B1-C5F1-AF583700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DC5E-EC3B-4C2F-8D4B-66E407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4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952B7F-399F-4A79-DA98-DA1C00A0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6847-3931-4DC3-94B7-7722DE0F2A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94922-C207-EA27-F859-CAB84F70E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6DA84-A3ED-CC26-B4F9-7F06B008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DC5E-EC3B-4C2F-8D4B-66E407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7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F3FB-A898-CCF9-4408-A44CD5F1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93B22-04EA-92ED-0B45-45C34CD4A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24C4E-E872-D99D-BB2C-17CE78761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0FD7D-7081-FC09-2CD2-78581562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6847-3931-4DC3-94B7-7722DE0F2A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5A12B-1E39-6B39-699A-767AF6CDE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F598C-F709-F09D-EF5A-A43666C8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DC5E-EC3B-4C2F-8D4B-66E407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6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0122-6608-6175-9DC8-BC817CA6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298A87-24DD-ACD1-6D41-5516DE7A8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6E3DE-11AE-614F-90A6-7E3D3DEE6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D8DB8-D19C-9E5C-40A8-9F10E98F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6847-3931-4DC3-94B7-7722DE0F2A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05747-BCC1-C28D-9613-4C32CD4EE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EC9F1-91A4-B1B8-17BF-C49AE577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DC5E-EC3B-4C2F-8D4B-66E407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0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4A190-E9BC-4044-08A1-AA7F6FFE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63BA2-5E39-C830-D1B0-56C17A95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1F7BC-77CD-7E3B-FECD-A599CCC52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C6847-3931-4DC3-94B7-7722DE0F2A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AAB05-DFE1-A20C-F97F-BFB41DE53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9251D-FEEA-40B2-2D01-1B1A9EC52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DDC5E-EC3B-4C2F-8D4B-66E4071C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9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69DCE-7270-F8B0-42EA-518A33EF9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886" y="1122362"/>
            <a:ext cx="5325626" cy="25553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Rewiring the belief that says: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65455-37C8-782A-BCFA-DFC380C44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2096" y="3677697"/>
            <a:ext cx="6059157" cy="257844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 life is out of control!”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CDFC7-4E22-E5E5-0CD8-7657DD94A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1" y="601855"/>
            <a:ext cx="4762500" cy="3162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AB302-7B23-7085-3B6C-E15EEFF99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25" y="4817486"/>
            <a:ext cx="5852172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2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77B25-70FF-D8F3-C31A-9DED7A42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THINK IT &amp; SAY IT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B1934-A8E4-2607-220C-AC86AAA4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 think ABOVE beginning today.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I choose to look down at life, rather than look up at it.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I see it from God’s point of view. I’m bigger than my problem, bigger than the mountain, bigger than any enemy I face today.</a:t>
            </a:r>
          </a:p>
        </p:txBody>
      </p:sp>
    </p:spTree>
    <p:extLst>
      <p:ext uri="{BB962C8B-B14F-4D97-AF65-F5344CB8AC3E}">
        <p14:creationId xmlns:p14="http://schemas.microsoft.com/office/powerpoint/2010/main" val="22979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77B25-70FF-D8F3-C31A-9DED7A42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THINK IT &amp; SAY IT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B1934-A8E4-2607-220C-AC86AAA4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</a:rPr>
              <a:t>Greater, larger and more dominant is HE that is in me, than he that is in the world. </a:t>
            </a:r>
          </a:p>
          <a:p>
            <a:r>
              <a:rPr lang="en-US" sz="3200" b="1" dirty="0">
                <a:solidFill>
                  <a:schemeClr val="bg1"/>
                </a:solidFill>
                <a:effectLst/>
              </a:rPr>
              <a:t>TODAY IS THE BEST DAY OF MY LIFE, because I have control of the choices I make.</a:t>
            </a:r>
          </a:p>
        </p:txBody>
      </p:sp>
    </p:spTree>
    <p:extLst>
      <p:ext uri="{BB962C8B-B14F-4D97-AF65-F5344CB8AC3E}">
        <p14:creationId xmlns:p14="http://schemas.microsoft.com/office/powerpoint/2010/main" val="288783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77B25-70FF-D8F3-C31A-9DED7A42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THINK IT &amp; SAY IT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B1934-A8E4-2607-220C-AC86AAA4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not stay in a defeated, lonely, sick, depressed condition another day of my life. 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focus on the inside. 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know the thoughts of victory that I am developing will take care of my outside. 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rewiring wrong thinking is working IN ME, in Jesus’ name.</a:t>
            </a:r>
          </a:p>
        </p:txBody>
      </p:sp>
    </p:spTree>
    <p:extLst>
      <p:ext uri="{BB962C8B-B14F-4D97-AF65-F5344CB8AC3E}">
        <p14:creationId xmlns:p14="http://schemas.microsoft.com/office/powerpoint/2010/main" val="103729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77B25-70FF-D8F3-C31A-9DED7A42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Let Us Pray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3790768-C5C5-1983-53E2-EA0F4E54B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50" y="1979525"/>
            <a:ext cx="5797899" cy="3271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78A6F9-134B-EDCB-753D-BEB2A2CFB377}"/>
              </a:ext>
            </a:extLst>
          </p:cNvPr>
          <p:cNvSpPr txBox="1"/>
          <p:nvPr/>
        </p:nvSpPr>
        <p:spPr>
          <a:xfrm>
            <a:off x="3878664" y="5948624"/>
            <a:ext cx="439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https://www.crosswindsinternational.org/</a:t>
            </a:r>
          </a:p>
        </p:txBody>
      </p:sp>
    </p:spTree>
    <p:extLst>
      <p:ext uri="{BB962C8B-B14F-4D97-AF65-F5344CB8AC3E}">
        <p14:creationId xmlns:p14="http://schemas.microsoft.com/office/powerpoint/2010/main" val="254235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77B25-70FF-D8F3-C31A-9DED7A42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Today we are Rewiring the belief that says: “My life is out of control!” No it’s not!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B1934-A8E4-2607-220C-AC86AAA4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what the devil wants you to think.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wants you to feel helpless and “under” the circumstances.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think this way, you get discouraged. You lose hope. You give into things. Like a jellyfish, you are carried by the prevailing current.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4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77B25-70FF-D8F3-C31A-9DED7A42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1. Think above.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B1934-A8E4-2607-220C-AC86AAA4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Stop for a moment and understand what I’m saying here.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Think “above” – think from a higher point of view.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Look down at life rather than “up” at it.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When Elisha’s servant saw from “above”, he realized there were more for him than those against him.</a:t>
            </a:r>
          </a:p>
        </p:txBody>
      </p:sp>
    </p:spTree>
    <p:extLst>
      <p:ext uri="{BB962C8B-B14F-4D97-AF65-F5344CB8AC3E}">
        <p14:creationId xmlns:p14="http://schemas.microsoft.com/office/powerpoint/2010/main" val="39327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77B25-70FF-D8F3-C31A-9DED7A42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1. Think above.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B1934-A8E4-2607-220C-AC86AAA4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(2 Kings 6:14-17) Notice, God didn’t add any chariots.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They were always there.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Elisha’s servant just couldn’t see them, because he wasn’t thinking “</a:t>
            </a:r>
            <a:r>
              <a:rPr lang="en-US" sz="3200" b="1" u="sng" dirty="0">
                <a:solidFill>
                  <a:schemeClr val="bg1"/>
                </a:solidFill>
              </a:rPr>
              <a:t>above</a:t>
            </a:r>
            <a:r>
              <a:rPr lang="en-US" sz="3200" b="1" dirty="0">
                <a:solidFill>
                  <a:schemeClr val="bg1"/>
                </a:solidFill>
              </a:rPr>
              <a:t>.” THINK ABOVE.</a:t>
            </a:r>
          </a:p>
        </p:txBody>
      </p:sp>
    </p:spTree>
    <p:extLst>
      <p:ext uri="{BB962C8B-B14F-4D97-AF65-F5344CB8AC3E}">
        <p14:creationId xmlns:p14="http://schemas.microsoft.com/office/powerpoint/2010/main" val="115481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77B25-70FF-D8F3-C31A-9DED7A42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2. Don’t see the bigger picture today.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B1934-A8E4-2607-220C-AC86AAA4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That’s not a typo! Think of your situation and your world as small. Think of yourself bigger.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Don’t forget – how YOU see yourself, is how life will see you. That’s how the devil will see you. That’s how your mountain will see you.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If you see yourself bigger than the mountain (Greater is He that is in you – that makes you big!), then the mountain will respect what you say when you tell it to move!</a:t>
            </a:r>
          </a:p>
        </p:txBody>
      </p:sp>
    </p:spTree>
    <p:extLst>
      <p:ext uri="{BB962C8B-B14F-4D97-AF65-F5344CB8AC3E}">
        <p14:creationId xmlns:p14="http://schemas.microsoft.com/office/powerpoint/2010/main" val="253672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77B25-70FF-D8F3-C31A-9DED7A42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3. The best day of your life is the day you decide your choices are your own: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B1934-A8E4-2607-220C-AC86AAA48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33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Therefore, your life is your own. No excuses. No one to blame.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Remember the lame man at the pool of Bethesda for 38 years. He stayed in his condition because he told Jesus what he had believed for all those years: “I have no one to help me.” (John 5:7)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DECIDE TO OWN YOUR CHOICES and you will own the life God wants you to have.</a:t>
            </a:r>
          </a:p>
        </p:txBody>
      </p:sp>
    </p:spTree>
    <p:extLst>
      <p:ext uri="{BB962C8B-B14F-4D97-AF65-F5344CB8AC3E}">
        <p14:creationId xmlns:p14="http://schemas.microsoft.com/office/powerpoint/2010/main" val="313576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77B25-70FF-D8F3-C31A-9DED7A42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4. Focus on the inside, not the outside.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B1934-A8E4-2607-220C-AC86AAA4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If you’re like me, there are several things on the outside that are not fully under control, but that’s not my job.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My job is to get control of the inside.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That’s what this Rewiring wrong thinking is about. It’s taking care of the INSIDE. Deal with your thoughts by continually going over these emails, these verses, these mindsets.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YOU ARE IN CONTROL IF YOU CONTROL YOUR THOUGHT LIFE.</a:t>
            </a:r>
          </a:p>
        </p:txBody>
      </p:sp>
    </p:spTree>
    <p:extLst>
      <p:ext uri="{BB962C8B-B14F-4D97-AF65-F5344CB8AC3E}">
        <p14:creationId xmlns:p14="http://schemas.microsoft.com/office/powerpoint/2010/main" val="331539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77B25-70FF-D8F3-C31A-9DED7A42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5. Take control of your day, one thought at a time.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B1934-A8E4-2607-220C-AC86AAA4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Don’t be overwhelmed.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Isaiah 28:13 says that we build God’s Word and God’s thoughts in our lives: “line upon line, precept upon precept.”</a:t>
            </a:r>
          </a:p>
        </p:txBody>
      </p:sp>
    </p:spTree>
    <p:extLst>
      <p:ext uri="{BB962C8B-B14F-4D97-AF65-F5344CB8AC3E}">
        <p14:creationId xmlns:p14="http://schemas.microsoft.com/office/powerpoint/2010/main" val="40470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77B25-70FF-D8F3-C31A-9DED7A42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THINK IT &amp; SAY IT: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B1934-A8E4-2607-220C-AC86AAA4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 am in control of my life, because I am in control of my thoughts.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I rule my life by ruling my thoughts.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My thoughts liberate my emotions, my health, my relationships and my whole life.</a:t>
            </a:r>
          </a:p>
        </p:txBody>
      </p:sp>
    </p:spTree>
    <p:extLst>
      <p:ext uri="{BB962C8B-B14F-4D97-AF65-F5344CB8AC3E}">
        <p14:creationId xmlns:p14="http://schemas.microsoft.com/office/powerpoint/2010/main" val="212654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739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Rewiring the belief that says: </vt:lpstr>
      <vt:lpstr>Today we are Rewiring the belief that says: “My life is out of control!” No it’s not!</vt:lpstr>
      <vt:lpstr>1. Think above.</vt:lpstr>
      <vt:lpstr>1. Think above.</vt:lpstr>
      <vt:lpstr>2. Don’t see the bigger picture today.</vt:lpstr>
      <vt:lpstr>3. The best day of your life is the day you decide your choices are your own:</vt:lpstr>
      <vt:lpstr>4. Focus on the inside, not the outside.</vt:lpstr>
      <vt:lpstr>5. Take control of your day, one thought at a time.</vt:lpstr>
      <vt:lpstr>THINK IT &amp; SAY IT:</vt:lpstr>
      <vt:lpstr>THINK IT &amp; SAY IT:</vt:lpstr>
      <vt:lpstr>THINK IT &amp; SAY IT:</vt:lpstr>
      <vt:lpstr>THINK IT &amp; SAY IT:</vt:lpstr>
      <vt:lpstr>Let Us Pray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Rewiring the belief that says: </dc:title>
  <dc:creator>Ronald Powell</dc:creator>
  <cp:lastModifiedBy>Ronald Powell</cp:lastModifiedBy>
  <cp:revision>1</cp:revision>
  <dcterms:created xsi:type="dcterms:W3CDTF">2022-12-14T22:26:51Z</dcterms:created>
  <dcterms:modified xsi:type="dcterms:W3CDTF">2022-12-14T23:17:08Z</dcterms:modified>
</cp:coreProperties>
</file>