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7" r:id="rId5"/>
    <p:sldId id="266" r:id="rId6"/>
    <p:sldId id="265" r:id="rId7"/>
    <p:sldId id="264" r:id="rId8"/>
    <p:sldId id="263" r:id="rId9"/>
    <p:sldId id="269" r:id="rId10"/>
    <p:sldId id="270" r:id="rId11"/>
    <p:sldId id="262" r:id="rId12"/>
    <p:sldId id="258" r:id="rId13"/>
    <p:sldId id="259" r:id="rId14"/>
    <p:sldId id="261" r:id="rId15"/>
    <p:sldId id="274" r:id="rId16"/>
    <p:sldId id="273" r:id="rId17"/>
    <p:sldId id="276" r:id="rId18"/>
    <p:sldId id="272" r:id="rId19"/>
    <p:sldId id="275" r:id="rId20"/>
    <p:sldId id="271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5" autoAdjust="0"/>
    <p:restoredTop sz="94660"/>
  </p:normalViewPr>
  <p:slideViewPr>
    <p:cSldViewPr snapToGrid="0">
      <p:cViewPr varScale="1">
        <p:scale>
          <a:sx n="93" d="100"/>
          <a:sy n="93" d="100"/>
        </p:scale>
        <p:origin x="6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EA7D4-0399-BC12-7B63-571D1D8637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C99892-16D5-B5C3-8E5E-410EB02568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E60C8F-C54E-3099-6BA9-6079C867E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6BDD-71B9-41E6-B739-82AB94EF53E7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AC3611-ECFB-9494-3E45-DA88BBCFF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DCC8B-215A-0929-3830-12DF80C11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92A2C-49AC-448F-A659-C0BF901E3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365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C49AB-6A43-3609-41DE-FC387C895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E65B1D-4E52-9638-22CC-7B0DBE0E86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45291C-EADE-F4A2-B8C5-B370B7BCD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6BDD-71B9-41E6-B739-82AB94EF53E7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E6E14-C74B-E8E1-4596-5EF464F26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DE1527-F266-1898-10DD-80BD7894D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92A2C-49AC-448F-A659-C0BF901E3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931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94EACB-BA3D-825F-652B-DACAEA658E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5D9683-8468-6A86-B67A-AD80F8B005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5C798F-EB93-A574-B8D3-FC2E6104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6BDD-71B9-41E6-B739-82AB94EF53E7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4CC8F2-1D68-50D3-90FA-DEFA03B6E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FAB731-BBAC-F71B-00D5-22C8E93CE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92A2C-49AC-448F-A659-C0BF901E3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311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3F2BF-03BB-A316-50EE-02077682F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D12174-6E1D-8308-C565-C92D58A24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59E66-2075-625E-C105-15ECF9B4B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6BDD-71B9-41E6-B739-82AB94EF53E7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9D7B-F4AE-42B1-232E-6F999F753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710C0D-4F50-E6BB-76CE-44A735447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92A2C-49AC-448F-A659-C0BF901E3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330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331A7-9764-7788-705A-9E24A65C8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73EDAE-AFA5-4014-2240-A7CE62C00F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82002-511D-03F9-4F2D-4EE51FBA4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6BDD-71B9-41E6-B739-82AB94EF53E7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182129-B8B6-C661-55D6-D39C13E9C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4ED718-4A30-BDFC-457E-A7EFAC7F1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92A2C-49AC-448F-A659-C0BF901E3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919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203B1-00BA-44AC-C2D9-613040265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5AC0D-80C2-3609-CF20-D789254C77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A80A65-E525-D0AB-478B-FE4654DD94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DE3DC1-BE2F-20B1-F461-517752D87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6BDD-71B9-41E6-B739-82AB94EF53E7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1B4F41-8AF5-DBF4-C832-D2E61BC29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508D33-B293-0DB2-E820-C1CAE1ED6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92A2C-49AC-448F-A659-C0BF901E3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414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94743-5D47-C4D0-7CCC-0F6B2D4A5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9E8F94-17EA-C3DC-2178-B5CE7550F6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96288A-D45C-05EE-DDC3-379572D00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8146F2-C131-EA77-D69D-9FBA43B410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37F64C-8C8B-0898-C812-D28197E837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C48624-0D38-2432-52F3-0C8BE59F6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6BDD-71B9-41E6-B739-82AB94EF53E7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FE1A92-CB7E-CC3A-8003-B07526F9D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163066-66D7-EBBB-5099-2EE596A39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92A2C-49AC-448F-A659-C0BF901E3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138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93AFE-8C9A-9C2C-5543-6537F0CBE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F4339C-F427-1385-BB00-FF3E40992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6BDD-71B9-41E6-B739-82AB94EF53E7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78D6E0-0184-603B-8D6F-6512A3AC7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D4978D-B774-D7BD-DA82-DAABEAD09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92A2C-49AC-448F-A659-C0BF901E3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490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3BF3EF-1882-CEA7-289E-2FFAB7105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6BDD-71B9-41E6-B739-82AB94EF53E7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9F7D8D-21B5-A739-0CFD-32490A48F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59DFB6-16E0-47F8-268A-1739CC2A6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92A2C-49AC-448F-A659-C0BF901E3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465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0A825-4BBC-CBA6-C5E1-307B7FCD1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9391EB-06BF-F63A-4DF1-7AA8FD23C8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895EBF-6F81-F931-1C37-8EBCDE5D85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A4E3CC-4A4D-B10B-EEC7-93D0EEF92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6BDD-71B9-41E6-B739-82AB94EF53E7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06C757-CA3E-BA5D-C277-46AD4A7FB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255AA6-08AB-82C3-3D53-E4FFD42DB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92A2C-49AC-448F-A659-C0BF901E3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847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6D606-5E83-74F9-E06E-0C001C818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933FA4-A418-0FC9-1D69-DBF43F4848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B53A9C-F537-38FB-2062-23B8AAC8D8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61A32F-FD17-BDBE-A00C-81C430B13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6BDD-71B9-41E6-B739-82AB94EF53E7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415A9D-9295-58A5-77F5-0A9A737EB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5F10BE-0B28-50AB-65AF-F43E88722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92A2C-49AC-448F-A659-C0BF901E3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079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F7F21-7220-7696-3310-A52A1012E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95C3D4-014F-4A7E-89D1-3ACB0787C0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65AD54-B1EC-4CEA-1022-5D07352349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76BDD-71B9-41E6-B739-82AB94EF53E7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E29074-10C0-2288-F5F6-94B1451FB4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EFFA3A-0D65-0C7E-A0DE-EE8FE2FE54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92A2C-49AC-448F-A659-C0BF901E3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951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298D4C9-ED77-6004-4274-D9F1E2AF13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95290"/>
            <a:ext cx="9144000" cy="1220056"/>
          </a:xfrm>
        </p:spPr>
        <p:txBody>
          <a:bodyPr>
            <a:normAutofit/>
          </a:bodyPr>
          <a:lstStyle/>
          <a:p>
            <a:r>
              <a:rPr lang="en-US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It’s not fair. (Part II)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CFB1A4F-246B-87E4-DD27-0669CA2401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207" y="531816"/>
            <a:ext cx="5715000" cy="3810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C3BE675-4306-D936-2506-42460C6E07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7414" y="3286439"/>
            <a:ext cx="5852172" cy="3291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8986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84BFC-B088-FD6E-0D7A-FCC0B262C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chemeClr val="bg1"/>
                </a:solidFill>
              </a:rPr>
              <a:t>3. See things through the eyes of eternity.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56A7B-9B7A-08C1-A364-78498B8CA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The rich Pharisees seemingly gave more money; but from God’s point of view, the widow gave more than all of them, because she gave all she had to live on.  </a:t>
            </a:r>
          </a:p>
          <a:p>
            <a:r>
              <a:rPr lang="en-US" sz="3600" dirty="0">
                <a:solidFill>
                  <a:schemeClr val="bg1"/>
                </a:solidFill>
              </a:rPr>
              <a:t>She saw eternity. She is being rewarded in heaven.  </a:t>
            </a:r>
          </a:p>
          <a:p>
            <a:r>
              <a:rPr lang="en-US" sz="3600" dirty="0">
                <a:solidFill>
                  <a:schemeClr val="bg1"/>
                </a:solidFill>
              </a:rPr>
              <a:t>The poem goes: “Only one life will soon be past—only what’s done for Christ will last.”  </a:t>
            </a:r>
          </a:p>
          <a:p>
            <a:r>
              <a:rPr lang="en-US" sz="3600" dirty="0">
                <a:solidFill>
                  <a:schemeClr val="bg1"/>
                </a:solidFill>
              </a:rPr>
              <a:t>Live with eternal purpose.  Measure your choices by how they will affect eternity, and how important they are to heaven.  </a:t>
            </a:r>
          </a:p>
          <a:p>
            <a:r>
              <a:rPr lang="en-US" sz="3600" dirty="0">
                <a:solidFill>
                  <a:schemeClr val="bg1"/>
                </a:solidFill>
              </a:rPr>
              <a:t>The rest of the poem goes: “And when I’m dying, how happy I’ll be, if the lamp of my life has burned out FOR THEE.”</a:t>
            </a:r>
          </a:p>
        </p:txBody>
      </p:sp>
    </p:spTree>
    <p:extLst>
      <p:ext uri="{BB962C8B-B14F-4D97-AF65-F5344CB8AC3E}">
        <p14:creationId xmlns:p14="http://schemas.microsoft.com/office/powerpoint/2010/main" val="488123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84BFC-B088-FD6E-0D7A-FCC0B262C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chemeClr val="bg1"/>
                </a:solidFill>
              </a:rPr>
              <a:t>4. Realize misfortune and disappointment don’t have control over you.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56A7B-9B7A-08C1-A364-78498B8CA4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08943"/>
            <a:ext cx="10515600" cy="3968019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It’s how you respond to these things that determine the outcome of your life—both here on earth and in eternity.</a:t>
            </a:r>
          </a:p>
        </p:txBody>
      </p:sp>
    </p:spTree>
    <p:extLst>
      <p:ext uri="{BB962C8B-B14F-4D97-AF65-F5344CB8AC3E}">
        <p14:creationId xmlns:p14="http://schemas.microsoft.com/office/powerpoint/2010/main" val="2735451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84BFC-B088-FD6E-0D7A-FCC0B262C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10751049" cy="1165724"/>
          </a:xfrm>
        </p:spPr>
        <p:txBody>
          <a:bodyPr/>
          <a:lstStyle/>
          <a:p>
            <a:r>
              <a:rPr lang="en-US" b="1" i="1" dirty="0">
                <a:solidFill>
                  <a:schemeClr val="bg1"/>
                </a:solidFill>
              </a:rPr>
              <a:t>5. FOCUS on the good God has done in your life.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56A7B-9B7A-08C1-A364-78498B8CA4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3591"/>
            <a:ext cx="10515600" cy="4543372"/>
          </a:xfrm>
        </p:spPr>
        <p:txBody>
          <a:bodyPr>
            <a:normAutofit fontScale="25000" lnSpcReduction="20000"/>
          </a:bodyPr>
          <a:lstStyle/>
          <a:p>
            <a:r>
              <a:rPr lang="en-US" sz="10400" b="1" dirty="0">
                <a:solidFill>
                  <a:schemeClr val="bg1"/>
                </a:solidFill>
              </a:rPr>
              <a:t> Psalm 103:1–5 King James Version</a:t>
            </a:r>
          </a:p>
          <a:p>
            <a:r>
              <a:rPr lang="en-US" sz="10400" b="1" dirty="0">
                <a:solidFill>
                  <a:schemeClr val="bg1"/>
                </a:solidFill>
              </a:rPr>
              <a:t>1 Bless the Lord, O my soul: And all that is within me, bless his holy name.</a:t>
            </a:r>
          </a:p>
          <a:p>
            <a:endParaRPr lang="en-US" sz="10400" b="1" dirty="0">
              <a:solidFill>
                <a:schemeClr val="bg1"/>
              </a:solidFill>
            </a:endParaRPr>
          </a:p>
          <a:p>
            <a:r>
              <a:rPr lang="en-US" sz="10400" b="1" dirty="0">
                <a:solidFill>
                  <a:schemeClr val="bg1"/>
                </a:solidFill>
              </a:rPr>
              <a:t>2 Bless the Lord, O my soul, And forget not all his benefits:</a:t>
            </a:r>
          </a:p>
          <a:p>
            <a:endParaRPr lang="en-US" sz="10400" b="1" dirty="0">
              <a:solidFill>
                <a:schemeClr val="bg1"/>
              </a:solidFill>
            </a:endParaRPr>
          </a:p>
          <a:p>
            <a:r>
              <a:rPr lang="en-US" sz="10400" b="1" dirty="0">
                <a:solidFill>
                  <a:schemeClr val="bg1"/>
                </a:solidFill>
              </a:rPr>
              <a:t>3 Who forgiveth all thine iniquities; Who healeth all thy diseases;</a:t>
            </a:r>
          </a:p>
          <a:p>
            <a:endParaRPr lang="en-US" sz="10400" b="1" dirty="0">
              <a:solidFill>
                <a:schemeClr val="bg1"/>
              </a:solidFill>
            </a:endParaRPr>
          </a:p>
          <a:p>
            <a:r>
              <a:rPr lang="en-US" sz="10400" b="1" dirty="0">
                <a:solidFill>
                  <a:schemeClr val="bg1"/>
                </a:solidFill>
              </a:rPr>
              <a:t>4 Who redeemeth thy life from destruction; Who </a:t>
            </a:r>
            <a:r>
              <a:rPr lang="en-US" sz="10400" b="1" dirty="0" err="1">
                <a:solidFill>
                  <a:schemeClr val="bg1"/>
                </a:solidFill>
              </a:rPr>
              <a:t>crowneth</a:t>
            </a:r>
            <a:r>
              <a:rPr lang="en-US" sz="10400" b="1" dirty="0">
                <a:solidFill>
                  <a:schemeClr val="bg1"/>
                </a:solidFill>
              </a:rPr>
              <a:t> thee with lovingkindness and tender mercies;</a:t>
            </a:r>
          </a:p>
          <a:p>
            <a:endParaRPr lang="en-US" sz="10400" b="1" dirty="0">
              <a:solidFill>
                <a:schemeClr val="bg1"/>
              </a:solidFill>
            </a:endParaRPr>
          </a:p>
          <a:p>
            <a:r>
              <a:rPr lang="en-US" sz="10400" b="1" dirty="0">
                <a:solidFill>
                  <a:schemeClr val="bg1"/>
                </a:solidFill>
              </a:rPr>
              <a:t>5 Who </a:t>
            </a:r>
            <a:r>
              <a:rPr lang="en-US" sz="10400" b="1" dirty="0" err="1">
                <a:solidFill>
                  <a:schemeClr val="bg1"/>
                </a:solidFill>
              </a:rPr>
              <a:t>satisfieth</a:t>
            </a:r>
            <a:r>
              <a:rPr lang="en-US" sz="10400" b="1" dirty="0">
                <a:solidFill>
                  <a:schemeClr val="bg1"/>
                </a:solidFill>
              </a:rPr>
              <a:t> thy mouth with good things; So that thy youth is renewed like the eagle’s.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563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84BFC-B088-FD6E-0D7A-FCC0B262C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chemeClr val="bg1"/>
                </a:solidFill>
              </a:rPr>
              <a:t>RECOGNIZE what you’ve been given is a gift to serve others with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56A7B-9B7A-08C1-A364-78498B8CA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bg1"/>
                </a:solidFill>
              </a:rPr>
              <a:t>1 Peter 4:10. Says: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As every man hath received the gift, even so minister the same one to another, as good stewards of the manifold grace of God.</a:t>
            </a:r>
          </a:p>
          <a:p>
            <a:pPr marL="0" indent="0">
              <a:buNone/>
            </a:pPr>
            <a:endParaRPr lang="en-US" sz="3200" b="1" dirty="0">
              <a:solidFill>
                <a:schemeClr val="bg1"/>
              </a:solidFill>
            </a:endParaRPr>
          </a:p>
          <a:p>
            <a:r>
              <a:rPr lang="en-US" sz="3200" b="1" dirty="0">
                <a:solidFill>
                  <a:schemeClr val="bg1"/>
                </a:solidFill>
              </a:rPr>
              <a:t>Use what God has done in your life to bring others to a higher place in God.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2271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84BFC-B088-FD6E-0D7A-FCC0B262C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chemeClr val="bg1"/>
                </a:solidFill>
              </a:rPr>
              <a:t>6. Promotion comes from above.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56A7B-9B7A-08C1-A364-78498B8CA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bg1"/>
                </a:solidFill>
              </a:rPr>
              <a:t>Psalm 75:7 (KJV 1900)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7 But God is the judge: He putteth down one, and </a:t>
            </a:r>
            <a:r>
              <a:rPr lang="en-US" sz="3200" b="1" dirty="0" err="1">
                <a:solidFill>
                  <a:schemeClr val="bg1"/>
                </a:solidFill>
              </a:rPr>
              <a:t>setteth</a:t>
            </a:r>
            <a:r>
              <a:rPr lang="en-US" sz="3200" b="1" dirty="0">
                <a:solidFill>
                  <a:schemeClr val="bg1"/>
                </a:solidFill>
              </a:rPr>
              <a:t> up another.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7978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84BFC-B088-FD6E-0D7A-FCC0B262C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chemeClr val="bg1"/>
                </a:solidFill>
              </a:rPr>
              <a:t>6. Promotion comes from above.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56A7B-9B7A-08C1-A364-78498B8CA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No matter how far down life has tried to put you; no matter how far down the devil has tried to push you, God is the God of promotion.  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He will raise you up, if you trust Him.  He will exalt you, as you humble yourself. 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It’s pride—to accept defeat.  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Humility accepts what God says. </a:t>
            </a:r>
          </a:p>
        </p:txBody>
      </p:sp>
    </p:spTree>
    <p:extLst>
      <p:ext uri="{BB962C8B-B14F-4D97-AF65-F5344CB8AC3E}">
        <p14:creationId xmlns:p14="http://schemas.microsoft.com/office/powerpoint/2010/main" val="2355407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84BFC-B088-FD6E-0D7A-FCC0B262C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James 1:21 (KJV 1900)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56A7B-9B7A-08C1-A364-78498B8CA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dirty="0">
                <a:solidFill>
                  <a:schemeClr val="bg1"/>
                </a:solidFill>
              </a:rPr>
              <a:t>21 Wherefore lay apart all filthiness and superfluity of naughtiness, and receive </a:t>
            </a:r>
            <a:r>
              <a:rPr lang="en-US" sz="3200" b="1" u="sng" dirty="0">
                <a:solidFill>
                  <a:schemeClr val="bg1"/>
                </a:solidFill>
              </a:rPr>
              <a:t>with</a:t>
            </a:r>
            <a:r>
              <a:rPr lang="en-US" sz="3200" b="1" dirty="0">
                <a:solidFill>
                  <a:schemeClr val="bg1"/>
                </a:solidFill>
              </a:rPr>
              <a:t> meekness the engrafted word, which is able to save your souls.</a:t>
            </a:r>
          </a:p>
          <a:p>
            <a:pPr marL="0" indent="0">
              <a:buNone/>
            </a:pPr>
            <a:endParaRPr lang="en-US" sz="32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200" b="1" dirty="0">
                <a:solidFill>
                  <a:schemeClr val="bg1"/>
                </a:solidFill>
              </a:rPr>
              <a:t>Expect to be raised up above the unfair treatment this life brings. </a:t>
            </a:r>
            <a:endParaRPr lang="en-US" sz="4400" b="1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9049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84BFC-B088-FD6E-0D7A-FCC0B262C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chemeClr val="bg1"/>
                </a:solidFill>
              </a:rPr>
              <a:t>THINK IT &amp; SAY IT: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56A7B-9B7A-08C1-A364-78498B8CA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I believe in the God of restoration.  </a:t>
            </a:r>
          </a:p>
          <a:p>
            <a:r>
              <a:rPr lang="en-US" sz="3200" dirty="0">
                <a:solidFill>
                  <a:schemeClr val="bg1"/>
                </a:solidFill>
              </a:rPr>
              <a:t>He will restore to me all the years that have been destroyed in my life, by the devil, by how I’ve been treated, and by my bad decisions. </a:t>
            </a:r>
          </a:p>
          <a:p>
            <a:r>
              <a:rPr lang="en-US" sz="3200" dirty="0">
                <a:solidFill>
                  <a:schemeClr val="bg1"/>
                </a:solidFill>
              </a:rPr>
              <a:t>I expect </a:t>
            </a:r>
            <a:r>
              <a:rPr lang="en-US" sz="3200" u="sng" dirty="0">
                <a:solidFill>
                  <a:schemeClr val="bg1"/>
                </a:solidFill>
              </a:rPr>
              <a:t>goodness and mercy</a:t>
            </a:r>
            <a:r>
              <a:rPr lang="en-US" sz="3200" dirty="0">
                <a:solidFill>
                  <a:schemeClr val="bg1"/>
                </a:solidFill>
              </a:rPr>
              <a:t> to follow me </a:t>
            </a:r>
            <a:r>
              <a:rPr lang="en-US" sz="3200" u="sng" dirty="0">
                <a:solidFill>
                  <a:schemeClr val="bg1"/>
                </a:solidFill>
              </a:rPr>
              <a:t>ALL</a:t>
            </a:r>
            <a:r>
              <a:rPr lang="en-US" sz="3200" dirty="0">
                <a:solidFill>
                  <a:schemeClr val="bg1"/>
                </a:solidFill>
              </a:rPr>
              <a:t> the days of my life.  It will SURELY happen.</a:t>
            </a:r>
          </a:p>
        </p:txBody>
      </p:sp>
    </p:spTree>
    <p:extLst>
      <p:ext uri="{BB962C8B-B14F-4D97-AF65-F5344CB8AC3E}">
        <p14:creationId xmlns:p14="http://schemas.microsoft.com/office/powerpoint/2010/main" val="5147570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84BFC-B088-FD6E-0D7A-FCC0B262C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chemeClr val="bg1"/>
                </a:solidFill>
              </a:rPr>
              <a:t>THINK IT &amp; SAY IT: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56A7B-9B7A-08C1-A364-78498B8CA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I choose to live with eternal purpose.  </a:t>
            </a:r>
          </a:p>
          <a:p>
            <a:r>
              <a:rPr lang="en-US" sz="3200" dirty="0">
                <a:solidFill>
                  <a:schemeClr val="bg1"/>
                </a:solidFill>
              </a:rPr>
              <a:t>What I do for Jesus is what will echo in eternity–that’s how I choose to live. </a:t>
            </a:r>
          </a:p>
          <a:p>
            <a:r>
              <a:rPr lang="en-US" sz="3200" dirty="0">
                <a:solidFill>
                  <a:schemeClr val="bg1"/>
                </a:solidFill>
              </a:rPr>
              <a:t>Whatever </a:t>
            </a:r>
            <a:r>
              <a:rPr lang="en-US" sz="3200" u="sng" dirty="0">
                <a:solidFill>
                  <a:schemeClr val="bg1"/>
                </a:solidFill>
              </a:rPr>
              <a:t>has</a:t>
            </a:r>
            <a:r>
              <a:rPr lang="en-US" sz="3200" dirty="0">
                <a:solidFill>
                  <a:schemeClr val="bg1"/>
                </a:solidFill>
              </a:rPr>
              <a:t> happened to me will not control my life.  </a:t>
            </a:r>
          </a:p>
          <a:p>
            <a:r>
              <a:rPr lang="en-US" sz="3200" dirty="0">
                <a:solidFill>
                  <a:schemeClr val="bg1"/>
                </a:solidFill>
              </a:rPr>
              <a:t>The outcome of my life is determined by the choices I make—and my choices will line up with God’s Word.</a:t>
            </a:r>
          </a:p>
        </p:txBody>
      </p:sp>
    </p:spTree>
    <p:extLst>
      <p:ext uri="{BB962C8B-B14F-4D97-AF65-F5344CB8AC3E}">
        <p14:creationId xmlns:p14="http://schemas.microsoft.com/office/powerpoint/2010/main" val="7129710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84BFC-B088-FD6E-0D7A-FCC0B262C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chemeClr val="bg1"/>
                </a:solidFill>
              </a:rPr>
              <a:t>THINK IT &amp; SAY IT: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56A7B-9B7A-08C1-A364-78498B8CA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I expect promotion to come to my life, because I humble myself and receive what God says about me.  </a:t>
            </a:r>
          </a:p>
          <a:p>
            <a:r>
              <a:rPr lang="en-US" sz="3200" dirty="0">
                <a:solidFill>
                  <a:schemeClr val="bg1"/>
                </a:solidFill>
              </a:rPr>
              <a:t>No matter what this life tries to bring me, God will raise me up above it.  </a:t>
            </a:r>
          </a:p>
          <a:p>
            <a:r>
              <a:rPr lang="en-US" sz="3200" dirty="0">
                <a:solidFill>
                  <a:schemeClr val="bg1"/>
                </a:solidFill>
              </a:rPr>
              <a:t>He is more than fair.  He is more than enough. And when life’s not fair, God more than makes up for it in my life, in Jesus’ name.</a:t>
            </a:r>
          </a:p>
        </p:txBody>
      </p:sp>
    </p:spTree>
    <p:extLst>
      <p:ext uri="{BB962C8B-B14F-4D97-AF65-F5344CB8AC3E}">
        <p14:creationId xmlns:p14="http://schemas.microsoft.com/office/powerpoint/2010/main" val="298858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84BFC-B088-FD6E-0D7A-FCC0B262C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It’s not fair. (Part II)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56A7B-9B7A-08C1-A364-78498B8CA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There was much more that I wanted to give you to empower you over this wrong way of thinking, so I continue today. </a:t>
            </a:r>
          </a:p>
        </p:txBody>
      </p:sp>
    </p:spTree>
    <p:extLst>
      <p:ext uri="{BB962C8B-B14F-4D97-AF65-F5344CB8AC3E}">
        <p14:creationId xmlns:p14="http://schemas.microsoft.com/office/powerpoint/2010/main" val="32870510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84BFC-B088-FD6E-0D7A-FCC0B262C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Let Us Pray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69E2FF8-F1B4-05FE-D936-EC09B6D3B3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5570" y="1825625"/>
            <a:ext cx="3720859" cy="435133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357F94D-D2C2-D07A-D905-0963551F7A38}"/>
              </a:ext>
            </a:extLst>
          </p:cNvPr>
          <p:cNvSpPr txBox="1"/>
          <p:nvPr/>
        </p:nvSpPr>
        <p:spPr>
          <a:xfrm>
            <a:off x="6873411" y="6493267"/>
            <a:ext cx="6260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https://www.crosswindsinternational.org/sermons/</a:t>
            </a:r>
          </a:p>
        </p:txBody>
      </p:sp>
    </p:spTree>
    <p:extLst>
      <p:ext uri="{BB962C8B-B14F-4D97-AF65-F5344CB8AC3E}">
        <p14:creationId xmlns:p14="http://schemas.microsoft.com/office/powerpoint/2010/main" val="353894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84BFC-B088-FD6E-0D7A-FCC0B262C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It’s not fair. (Part II)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56A7B-9B7A-08C1-A364-78498B8CA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Our concept of God shapes how we view ourselves, our life, and those around us. </a:t>
            </a:r>
          </a:p>
          <a:p>
            <a:r>
              <a:rPr lang="en-US" sz="3200" dirty="0">
                <a:solidFill>
                  <a:schemeClr val="bg1"/>
                </a:solidFill>
              </a:rPr>
              <a:t>A wrong concept of God also shapes our expectations.  </a:t>
            </a:r>
          </a:p>
          <a:p>
            <a:r>
              <a:rPr lang="en-US" sz="3200" dirty="0">
                <a:solidFill>
                  <a:schemeClr val="bg1"/>
                </a:solidFill>
              </a:rPr>
              <a:t>If we believe He is weak, then we will not expect His power in our lives.  </a:t>
            </a:r>
          </a:p>
          <a:p>
            <a:r>
              <a:rPr lang="en-US" sz="3200" dirty="0">
                <a:solidFill>
                  <a:schemeClr val="bg1"/>
                </a:solidFill>
              </a:rPr>
              <a:t>If we believe He is distant and uncaring, then we will not expect His intervention in our time of need.</a:t>
            </a:r>
          </a:p>
        </p:txBody>
      </p:sp>
    </p:spTree>
    <p:extLst>
      <p:ext uri="{BB962C8B-B14F-4D97-AF65-F5344CB8AC3E}">
        <p14:creationId xmlns:p14="http://schemas.microsoft.com/office/powerpoint/2010/main" val="2574439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84BFC-B088-FD6E-0D7A-FCC0B262C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It’s not fair. (Part II)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56A7B-9B7A-08C1-A364-78498B8CA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When you discover what He is really like, you become invincible.</a:t>
            </a:r>
          </a:p>
          <a:p>
            <a:r>
              <a:rPr lang="en-US" sz="3200" dirty="0">
                <a:solidFill>
                  <a:schemeClr val="bg1"/>
                </a:solidFill>
              </a:rPr>
              <a:t>  Daniel 11:32 declares, “Those who KNOW their God shall be strong and do exploits.” </a:t>
            </a:r>
          </a:p>
          <a:p>
            <a:r>
              <a:rPr lang="en-US" sz="3200" dirty="0">
                <a:solidFill>
                  <a:schemeClr val="bg1"/>
                </a:solidFill>
              </a:rPr>
              <a:t>When you see Him for who He is, you realize there is nothing He wouldn’t do for you.  </a:t>
            </a:r>
          </a:p>
          <a:p>
            <a:r>
              <a:rPr lang="en-US" sz="3200" dirty="0">
                <a:solidFill>
                  <a:schemeClr val="bg1"/>
                </a:solidFill>
              </a:rPr>
              <a:t>You realize that when life isn’t fair, God is still good, and He knows how to make up for whatever wrong has been done by you or against you.</a:t>
            </a:r>
          </a:p>
        </p:txBody>
      </p:sp>
    </p:spTree>
    <p:extLst>
      <p:ext uri="{BB962C8B-B14F-4D97-AF65-F5344CB8AC3E}">
        <p14:creationId xmlns:p14="http://schemas.microsoft.com/office/powerpoint/2010/main" val="1195002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84BFC-B088-FD6E-0D7A-FCC0B262C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>
                <a:solidFill>
                  <a:schemeClr val="bg1"/>
                </a:solidFill>
              </a:rPr>
              <a:t>It’s not fair. (Part II)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56A7B-9B7A-08C1-A364-78498B8CA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Let’s continue to obliterate the thought that says “it’s not fair.”  </a:t>
            </a:r>
          </a:p>
          <a:p>
            <a:r>
              <a:rPr lang="en-US" sz="3200" dirty="0">
                <a:solidFill>
                  <a:schemeClr val="bg1"/>
                </a:solidFill>
              </a:rPr>
              <a:t>And let’s believe in a God who knows how to RIGHT every WRONG!</a:t>
            </a:r>
          </a:p>
        </p:txBody>
      </p:sp>
    </p:spTree>
    <p:extLst>
      <p:ext uri="{BB962C8B-B14F-4D97-AF65-F5344CB8AC3E}">
        <p14:creationId xmlns:p14="http://schemas.microsoft.com/office/powerpoint/2010/main" val="1026176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84BFC-B088-FD6E-0D7A-FCC0B262C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chemeClr val="bg1"/>
                </a:solidFill>
              </a:rPr>
              <a:t>1. Believe in the God of restoration.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56A7B-9B7A-08C1-A364-78498B8CA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Joel 2:23-25 says, “I will restore to you the years that have been eaten.” </a:t>
            </a:r>
          </a:p>
          <a:p>
            <a:r>
              <a:rPr lang="en-US" sz="3200" dirty="0">
                <a:solidFill>
                  <a:schemeClr val="bg1"/>
                </a:solidFill>
              </a:rPr>
              <a:t>No matter how unfair life has been to you, God is in the restoration business.  </a:t>
            </a:r>
          </a:p>
          <a:p>
            <a:r>
              <a:rPr lang="en-US" sz="3200" dirty="0">
                <a:solidFill>
                  <a:schemeClr val="bg1"/>
                </a:solidFill>
              </a:rPr>
              <a:t>He will make up to you for lost time, if you believe this promise.  </a:t>
            </a:r>
          </a:p>
          <a:p>
            <a:r>
              <a:rPr lang="en-US" sz="3200" dirty="0">
                <a:solidFill>
                  <a:schemeClr val="bg1"/>
                </a:solidFill>
              </a:rPr>
              <a:t>Get this in your thinking: He will restore YEARS!</a:t>
            </a:r>
          </a:p>
        </p:txBody>
      </p:sp>
    </p:spTree>
    <p:extLst>
      <p:ext uri="{BB962C8B-B14F-4D97-AF65-F5344CB8AC3E}">
        <p14:creationId xmlns:p14="http://schemas.microsoft.com/office/powerpoint/2010/main" val="3985179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84BFC-B088-FD6E-0D7A-FCC0B262C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i="1" dirty="0">
                <a:solidFill>
                  <a:schemeClr val="bg1"/>
                </a:solidFill>
              </a:rPr>
              <a:t>2. Meditate on Psalm 23:6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56A7B-9B7A-08C1-A364-78498B8CA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Psalm 23:6 which says, “Surely goodness and mercy to FOLLOW you all the days of your life. </a:t>
            </a:r>
          </a:p>
          <a:p>
            <a:r>
              <a:rPr lang="en-US" dirty="0">
                <a:solidFill>
                  <a:schemeClr val="bg1"/>
                </a:solidFill>
              </a:rPr>
              <a:t>Think on this word: SURELY.  It leaves no doubt; no question. IT WILL HAPPEN.</a:t>
            </a:r>
          </a:p>
        </p:txBody>
      </p:sp>
    </p:spTree>
    <p:extLst>
      <p:ext uri="{BB962C8B-B14F-4D97-AF65-F5344CB8AC3E}">
        <p14:creationId xmlns:p14="http://schemas.microsoft.com/office/powerpoint/2010/main" val="3522862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84BFC-B088-FD6E-0D7A-FCC0B262C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chemeClr val="bg1"/>
                </a:solidFill>
              </a:rPr>
              <a:t>3. See things through the eyes of eternity.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56A7B-9B7A-08C1-A364-78498B8CA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 (Colossians 3:1-4)</a:t>
            </a:r>
          </a:p>
          <a:p>
            <a:r>
              <a:rPr lang="en-US" sz="3200" dirty="0">
                <a:solidFill>
                  <a:schemeClr val="bg1"/>
                </a:solidFill>
              </a:rPr>
              <a:t>If ye then be risen with Christ, seek those things which are above, where Christ sitteth on the right hand of God. </a:t>
            </a:r>
          </a:p>
          <a:p>
            <a:r>
              <a:rPr lang="en-US" sz="3200" dirty="0">
                <a:solidFill>
                  <a:schemeClr val="bg1"/>
                </a:solidFill>
              </a:rPr>
              <a:t>2 Set your affection on things above, not on things on the earth. </a:t>
            </a:r>
          </a:p>
          <a:p>
            <a:r>
              <a:rPr lang="en-US" sz="3200" dirty="0">
                <a:solidFill>
                  <a:schemeClr val="bg1"/>
                </a:solidFill>
              </a:rPr>
              <a:t>3 For ye are dead, and your life is hid with Christ in God. </a:t>
            </a:r>
          </a:p>
          <a:p>
            <a:r>
              <a:rPr lang="en-US" sz="3200" dirty="0">
                <a:solidFill>
                  <a:schemeClr val="bg1"/>
                </a:solidFill>
              </a:rPr>
              <a:t>4 When Christ, who is our life…</a:t>
            </a:r>
          </a:p>
        </p:txBody>
      </p:sp>
    </p:spTree>
    <p:extLst>
      <p:ext uri="{BB962C8B-B14F-4D97-AF65-F5344CB8AC3E}">
        <p14:creationId xmlns:p14="http://schemas.microsoft.com/office/powerpoint/2010/main" val="3071141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84BFC-B088-FD6E-0D7A-FCC0B262C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chemeClr val="bg1"/>
                </a:solidFill>
              </a:rPr>
              <a:t>3. See things through the eyes of eternity.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56A7B-9B7A-08C1-A364-78498B8CA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500" dirty="0">
                <a:solidFill>
                  <a:schemeClr val="bg1"/>
                </a:solidFill>
              </a:rPr>
              <a:t>Luke 21:1–4 </a:t>
            </a:r>
          </a:p>
          <a:p>
            <a:r>
              <a:rPr lang="en-US" sz="3200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And he looked up, and saw the rich men casting their gifts into the treasury. </a:t>
            </a:r>
          </a:p>
          <a:p>
            <a:r>
              <a:rPr lang="en-US" sz="3200" b="1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2 </a:t>
            </a:r>
            <a:r>
              <a:rPr lang="en-US" sz="3200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And he saw also a certain poor widow casting in thither two mites. </a:t>
            </a:r>
          </a:p>
          <a:p>
            <a:r>
              <a:rPr lang="en-US" sz="3200" b="1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3 </a:t>
            </a:r>
            <a:r>
              <a:rPr lang="en-US" sz="3200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And he said, Of a truth I say unto you, that this poor widow hath cast in more than they all: </a:t>
            </a:r>
          </a:p>
          <a:p>
            <a:r>
              <a:rPr lang="en-US" sz="3200" b="1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4 </a:t>
            </a:r>
            <a:r>
              <a:rPr lang="en-US" sz="3200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For all these have of their abundance cast in unto the offerings of God: but she of her penury hath cast in all the living that she had.</a:t>
            </a:r>
            <a:r>
              <a:rPr lang="en-US" sz="3200" dirty="0">
                <a:solidFill>
                  <a:schemeClr val="bg1"/>
                </a:solidFill>
              </a:rPr>
              <a:t> 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367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1246</Words>
  <Application>Microsoft Office PowerPoint</Application>
  <PresentationFormat>Widescreen</PresentationFormat>
  <Paragraphs>87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Georgia</vt:lpstr>
      <vt:lpstr>Source Sans Pro</vt:lpstr>
      <vt:lpstr>Office Theme</vt:lpstr>
      <vt:lpstr>PowerPoint Presentation</vt:lpstr>
      <vt:lpstr>It’s not fair. (Part II)</vt:lpstr>
      <vt:lpstr>It’s not fair. (Part II)</vt:lpstr>
      <vt:lpstr>It’s not fair. (Part II)</vt:lpstr>
      <vt:lpstr>It’s not fair. (Part II)</vt:lpstr>
      <vt:lpstr>1. Believe in the God of restoration.</vt:lpstr>
      <vt:lpstr>2. Meditate on Psalm 23:6</vt:lpstr>
      <vt:lpstr>3. See things through the eyes of eternity.</vt:lpstr>
      <vt:lpstr>3. See things through the eyes of eternity.</vt:lpstr>
      <vt:lpstr>3. See things through the eyes of eternity.</vt:lpstr>
      <vt:lpstr>4. Realize misfortune and disappointment don’t have control over you.</vt:lpstr>
      <vt:lpstr>5. FOCUS on the good God has done in your life.</vt:lpstr>
      <vt:lpstr>RECOGNIZE what you’ve been given is a gift to serve others with.</vt:lpstr>
      <vt:lpstr>6. Promotion comes from above.</vt:lpstr>
      <vt:lpstr>6. Promotion comes from above.</vt:lpstr>
      <vt:lpstr>James 1:21 (KJV 1900) </vt:lpstr>
      <vt:lpstr>THINK IT &amp; SAY IT:</vt:lpstr>
      <vt:lpstr>THINK IT &amp; SAY IT:</vt:lpstr>
      <vt:lpstr>THINK IT &amp; SAY IT:</vt:lpstr>
      <vt:lpstr>Let Us Pray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Ronald Powell</dc:creator>
  <cp:lastModifiedBy>Ronald Powell</cp:lastModifiedBy>
  <cp:revision>1</cp:revision>
  <dcterms:created xsi:type="dcterms:W3CDTF">2023-01-11T16:18:28Z</dcterms:created>
  <dcterms:modified xsi:type="dcterms:W3CDTF">2023-01-11T17:07:54Z</dcterms:modified>
</cp:coreProperties>
</file>