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78" r:id="rId14"/>
    <p:sldId id="27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3F84-5190-ADEC-FCE2-D5B619537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F50DC-2895-5D03-11B3-BF950CCFA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CCC0C-9063-E09C-3517-90776804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D95AB-50B2-4C7D-C21D-822C4BD4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FA813-C525-142F-7BE3-7B6D07F7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6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1004-793B-6438-166F-92393522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EC553-A09B-72A4-8FB1-F6B6BE14A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6BE6-31BF-73F8-AE41-942EA6A5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7D0E7-E30E-625E-A928-4EE63BC6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8E2E5-9CC1-485D-3049-168CE2EA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5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A10D3-B194-F0F0-949A-F02CA718A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6929E-CFC1-7498-F365-B304280DB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59BC6-464F-5F8C-1B5E-16599414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45F3-97C6-4FFE-F678-93D1F985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343ED-DCB0-5040-C2B3-7ADCF551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7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CA-3EF1-3494-F5C2-5837C5A5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6852B-2EA2-EF3E-785F-C1992D5D2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06E34-FEF1-7978-2857-8D898ADF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B3EC5-D8EF-8563-B5D3-F6648692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BDD-84CD-7519-DE2A-F1C9F39F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07F-2D9F-E50B-FA49-3A71604A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7255D-64FF-CA3C-58A4-A0794AC25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C22B0-85A4-C132-66B7-E77E7BDA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A290-97B8-5A5A-EAAE-BC33AF59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3CD7A-5693-B481-F33D-367B6B6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13B3-517A-A166-A0E0-4403DD4D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DCEF-296F-D9E3-DF4E-4C1C8E7A5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3FD97-8764-82F7-8E2F-6AF4EE861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67CC-3C09-5DDA-FBD5-FF01CF54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02F4A-7F4D-9457-68E1-B815A5E9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52539-612E-0D3E-B81D-DC5F6F6D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2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F501-94E8-E25D-DF93-32B34B95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82C46-E0D1-9693-BEA8-95596F479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5B450-626D-96ED-353A-B9AA3E448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8169D-D94C-1060-392F-B83B64283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04023-02BC-A945-18E6-36D952BC9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F9B9E-332A-4E7B-D62A-702E1D92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69B12-AFFD-AC3F-630F-6F789F2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1B7FE-949A-1EA4-DB0C-E2628897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1BE4-020B-FDDB-B87B-84656AEF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8E697-88E3-6A44-C96B-4FF836B9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B7325-7181-E8E1-49B9-38186ED0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B28DE-C1DB-AC23-BD05-8D69FBE0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B75CC-E392-C32B-A488-D5DD2055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AA7E6-71F3-64C8-4A11-7CE580A6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0F10B-F204-7484-52DD-BDF56163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6AD53-4FE6-8730-7412-78D87532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2A9F-071C-BB81-6540-FFB13D1C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10820-6A8A-D8D5-868E-11C848F6D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90B16-6E54-5ACC-9045-CC5DEDEC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33846-05D5-7D7B-E97A-E81A7098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A0769-4EDE-BE98-7DF1-51D19940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260A-E6CF-B082-BEA3-384565ED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855E9-4BEA-D2AA-4355-F5BFA267B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0DE90-551B-23F8-494B-166D35597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AF281-96C2-5CED-2DCB-CB060A44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65CC4-6739-3C18-15EF-C4BDFFF6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165B1-DA62-AA1B-ACAD-C3E04D99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7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90F8A-5B4B-FA78-8ACD-664B925E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4D3CC-5C9F-25B7-EBBE-1215CC389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9AF36-00BC-FFB6-2AC4-39303DFE5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B3AD-50DF-4DD9-BC79-176472B2CEF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6231F-800D-1318-A704-C2D8D3EC1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7C0B5-1B41-0082-D49D-7166884E3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93C1-97D9-41C1-8317-3B2D4C35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0B2A-E903-A5CE-2464-9FA34A01A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11AD1-8FAC-91E7-382A-9FBB905AD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7796"/>
            <a:ext cx="9144000" cy="11700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roadway" panose="04040905080B02020502" pitchFamily="82" charset="0"/>
              </a:rPr>
              <a:t>Rewiring our minds about wisdom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106FC-0882-43E9-8E29-6A5A1CB63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4" y="544530"/>
            <a:ext cx="10777591" cy="3431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F1A6BA-A954-0F23-E5F6-A2D87EBC3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54" y="3842536"/>
            <a:ext cx="6318607" cy="27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6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5F16-B140-BB44-D8B6-3001D944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4. Study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E8D0-1A5A-8DFA-5368-DFA0B9AC8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fourth step in getting wisdom is </a:t>
            </a:r>
            <a:r>
              <a:rPr lang="en-US" sz="4000" b="1" dirty="0">
                <a:solidFill>
                  <a:srgbClr val="FFC000"/>
                </a:solidFill>
              </a:rPr>
              <a:t>studying</a:t>
            </a:r>
            <a:r>
              <a:rPr lang="en-US" sz="4000" b="1" dirty="0">
                <a:solidFill>
                  <a:schemeClr val="bg1"/>
                </a:solidFill>
              </a:rPr>
              <a:t> and </a:t>
            </a:r>
            <a:r>
              <a:rPr lang="en-US" sz="4000" b="1" dirty="0">
                <a:solidFill>
                  <a:srgbClr val="FFC000"/>
                </a:solidFill>
              </a:rPr>
              <a:t>meditating</a:t>
            </a:r>
            <a:r>
              <a:rPr lang="en-US" sz="4000" b="1" dirty="0">
                <a:solidFill>
                  <a:schemeClr val="bg1"/>
                </a:solidFill>
              </a:rPr>
              <a:t> on God’s Word (</a:t>
            </a:r>
            <a:r>
              <a:rPr lang="en-US" sz="4000" b="1" dirty="0">
                <a:solidFill>
                  <a:srgbClr val="FFC000"/>
                </a:solidFill>
              </a:rPr>
              <a:t>see Psalm 19:7</a:t>
            </a:r>
            <a:r>
              <a:rPr lang="en-US" sz="4000" b="1" dirty="0">
                <a:solidFill>
                  <a:schemeClr val="bg1"/>
                </a:solidFill>
              </a:rPr>
              <a:t>).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We shouldn’t rely merely on our own understanding, though, but lean on the wisdom and insight produced by Christians throughout the church’s history.</a:t>
            </a:r>
          </a:p>
        </p:txBody>
      </p:sp>
    </p:spTree>
    <p:extLst>
      <p:ext uri="{BB962C8B-B14F-4D97-AF65-F5344CB8AC3E}">
        <p14:creationId xmlns:p14="http://schemas.microsoft.com/office/powerpoint/2010/main" val="3786096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D5CF-4D7A-B395-1A3D-8C218D81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PRACTICAL TAKEAWAY: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784F-DF87-3D21-FA09-148C4AA06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To get wisdom we must fear God, study his Word and prayerfully desire to understand life from God’s perspective.</a:t>
            </a:r>
          </a:p>
        </p:txBody>
      </p:sp>
    </p:spTree>
    <p:extLst>
      <p:ext uri="{BB962C8B-B14F-4D97-AF65-F5344CB8AC3E}">
        <p14:creationId xmlns:p14="http://schemas.microsoft.com/office/powerpoint/2010/main" val="423020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605A-F966-0FD2-56C4-38273C52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THINK IT &amp; SAY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C5BF-97D7-9FCF-AE4F-43EF785E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 Will love life, I will seek to understand life from God’s perspective.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I will get wisdom &amp; find life and receive favor from the Lord.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I am determined to be wise.</a:t>
            </a:r>
          </a:p>
        </p:txBody>
      </p:sp>
    </p:spTree>
    <p:extLst>
      <p:ext uri="{BB962C8B-B14F-4D97-AF65-F5344CB8AC3E}">
        <p14:creationId xmlns:p14="http://schemas.microsoft.com/office/powerpoint/2010/main" val="318505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605A-F966-0FD2-56C4-38273C52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THINK IT &amp; SAY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C5BF-97D7-9FCF-AE4F-43EF785E0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81" y="1835900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 will Fear God with filial Piety which is a child who fears offending a father.</a:t>
            </a:r>
          </a:p>
          <a:p>
            <a:r>
              <a:rPr lang="en-US" sz="4000" dirty="0">
                <a:solidFill>
                  <a:schemeClr val="bg1"/>
                </a:solidFill>
              </a:rPr>
              <a:t>I will set my mind to seek wisdom as a person looking for a lost coin or piece of silver.</a:t>
            </a:r>
          </a:p>
          <a:p>
            <a:r>
              <a:rPr lang="en-US" sz="4000" dirty="0">
                <a:solidFill>
                  <a:schemeClr val="bg1"/>
                </a:solidFill>
              </a:rPr>
              <a:t>I will ask God for wisdom because He will give it to me generously without finding fault.</a:t>
            </a:r>
          </a:p>
        </p:txBody>
      </p:sp>
    </p:spTree>
    <p:extLst>
      <p:ext uri="{BB962C8B-B14F-4D97-AF65-F5344CB8AC3E}">
        <p14:creationId xmlns:p14="http://schemas.microsoft.com/office/powerpoint/2010/main" val="263772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605A-F966-0FD2-56C4-38273C52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THINK IT &amp; SAY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C5BF-97D7-9FCF-AE4F-43EF785E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 will study and meditate on God’s Word, to align myself with heavens view of life.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We shouldn’t rely merely on our own understanding.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In Jesus name, Amen!</a:t>
            </a:r>
          </a:p>
        </p:txBody>
      </p:sp>
    </p:spTree>
    <p:extLst>
      <p:ext uri="{BB962C8B-B14F-4D97-AF65-F5344CB8AC3E}">
        <p14:creationId xmlns:p14="http://schemas.microsoft.com/office/powerpoint/2010/main" val="364593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37DA-0B46-7516-2AC7-AE03B204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Let us Pray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86BA69-F9E0-4160-C85A-E3680F9DB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571947"/>
            <a:ext cx="4351338" cy="42843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152A8-0C13-CB04-1139-87D3AA45893F}"/>
              </a:ext>
            </a:extLst>
          </p:cNvPr>
          <p:cNvSpPr txBox="1"/>
          <p:nvPr/>
        </p:nvSpPr>
        <p:spPr>
          <a:xfrm>
            <a:off x="3920330" y="6112927"/>
            <a:ext cx="435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https://www.crosswindsinternational.org/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9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D64F-C322-7163-004A-43C10D89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Rewiring our minds about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4FC7-2DAA-C862-AB7D-BC7296BE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C000"/>
                </a:solidFill>
              </a:rPr>
              <a:t>What Is Wisdom?</a:t>
            </a:r>
          </a:p>
          <a:p>
            <a:r>
              <a:rPr lang="en-US" sz="4000" b="1" i="1" dirty="0">
                <a:solidFill>
                  <a:schemeClr val="bg1"/>
                </a:solidFill>
              </a:rPr>
              <a:t>Wisdom is a capacity of the mind that allows us to understand life from God’s perspective.</a:t>
            </a:r>
          </a:p>
        </p:txBody>
      </p:sp>
    </p:spTree>
    <p:extLst>
      <p:ext uri="{BB962C8B-B14F-4D97-AF65-F5344CB8AC3E}">
        <p14:creationId xmlns:p14="http://schemas.microsoft.com/office/powerpoint/2010/main" val="185217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BF2A-8C52-1DA5-A889-5E715F29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There are four classes of wisdom according to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James 3:15-17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C602-1C40-2EA0-DC3B-C190ACFC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King James Version: </a:t>
            </a:r>
            <a:r>
              <a:rPr lang="en-US" sz="3600" dirty="0">
                <a:solidFill>
                  <a:srgbClr val="FFC000"/>
                </a:solidFill>
              </a:rPr>
              <a:t>James 3:15-17</a:t>
            </a:r>
          </a:p>
          <a:p>
            <a:r>
              <a:rPr lang="en-US" sz="3600" dirty="0">
                <a:solidFill>
                  <a:schemeClr val="bg1"/>
                </a:solidFill>
              </a:rPr>
              <a:t>15 This </a:t>
            </a:r>
            <a:r>
              <a:rPr lang="en-US" sz="3600" b="1" dirty="0">
                <a:solidFill>
                  <a:srgbClr val="FFC000"/>
                </a:solidFill>
              </a:rPr>
              <a:t>wisdom descendeth not from above</a:t>
            </a:r>
            <a:r>
              <a:rPr lang="en-US" sz="3600" dirty="0">
                <a:solidFill>
                  <a:schemeClr val="bg1"/>
                </a:solidFill>
              </a:rPr>
              <a:t>, but is earthly, sensual, devilish.</a:t>
            </a:r>
          </a:p>
          <a:p>
            <a:r>
              <a:rPr lang="en-US" sz="3600" dirty="0">
                <a:solidFill>
                  <a:schemeClr val="bg1"/>
                </a:solidFill>
              </a:rPr>
              <a:t>16 For where envying and strife is, there is confusion and every evil work.</a:t>
            </a:r>
          </a:p>
          <a:p>
            <a:r>
              <a:rPr lang="en-US" sz="3600" dirty="0">
                <a:solidFill>
                  <a:schemeClr val="bg1"/>
                </a:solidFill>
              </a:rPr>
              <a:t>17 </a:t>
            </a:r>
            <a:r>
              <a:rPr lang="en-US" sz="3600" b="1" dirty="0">
                <a:solidFill>
                  <a:srgbClr val="FFC000"/>
                </a:solidFill>
              </a:rPr>
              <a:t>But the wisdom that is from above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is first pure, then peaceable, gentle, and easy to be intreated, full of mercy and good fruits, without partiality, and without hypocrisy.</a:t>
            </a:r>
          </a:p>
        </p:txBody>
      </p:sp>
    </p:spTree>
    <p:extLst>
      <p:ext uri="{BB962C8B-B14F-4D97-AF65-F5344CB8AC3E}">
        <p14:creationId xmlns:p14="http://schemas.microsoft.com/office/powerpoint/2010/main" val="379558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BF2A-8C52-1DA5-A889-5E715F29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There are four classes of wisdom according to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James 3:15-17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C602-1C40-2EA0-DC3B-C190ACFC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earthly wisdom, intellectual wisdom, devilish wisdom and the wisdom from above,” James explained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288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5D1A-3269-19C3-DB61-E674CF69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does the Bible tell us about wisdom?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74F8B-D651-215D-2739-C12B2E49C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Throughout the book of Proverbs, Solomon encourages us to “get wisdom” </a:t>
            </a:r>
          </a:p>
          <a:p>
            <a:r>
              <a:rPr lang="en-US" sz="3600" b="1" dirty="0">
                <a:solidFill>
                  <a:srgbClr val="FFC000"/>
                </a:solidFill>
              </a:rPr>
              <a:t>(Proverbs 4:5)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He says those who get wisdom </a:t>
            </a:r>
            <a:r>
              <a:rPr lang="en-US" sz="3600" b="1" dirty="0">
                <a:solidFill>
                  <a:srgbClr val="FFC000"/>
                </a:solidFill>
              </a:rPr>
              <a:t>love life </a:t>
            </a: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rgbClr val="FFC000"/>
                </a:solidFill>
              </a:rPr>
              <a:t>see 19:8</a:t>
            </a:r>
            <a:r>
              <a:rPr lang="en-US" sz="3600" b="1" dirty="0">
                <a:solidFill>
                  <a:schemeClr val="bg1"/>
                </a:solidFill>
              </a:rPr>
              <a:t>);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that it's better to get wisdom than gold (</a:t>
            </a:r>
            <a:r>
              <a:rPr lang="en-US" sz="3600" b="1" dirty="0">
                <a:solidFill>
                  <a:srgbClr val="FFC000"/>
                </a:solidFill>
              </a:rPr>
              <a:t>see 16:16</a:t>
            </a:r>
            <a:r>
              <a:rPr lang="en-US" sz="3600" b="1" dirty="0">
                <a:solidFill>
                  <a:schemeClr val="bg1"/>
                </a:solidFill>
              </a:rPr>
              <a:t>);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and that those who get wisdom find life and receive favor from the Lord (see </a:t>
            </a:r>
            <a:r>
              <a:rPr lang="en-US" sz="3600" b="1" dirty="0">
                <a:solidFill>
                  <a:srgbClr val="FFC000"/>
                </a:solidFill>
              </a:rPr>
              <a:t>Proverbs 8:32 – 35</a:t>
            </a:r>
            <a:r>
              <a:rPr lang="en-US" sz="3600" b="1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065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5D1A-3269-19C3-DB61-E674CF69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does the Bible tell us about wisdom?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74F8B-D651-215D-2739-C12B2E49C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Yet in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Ecclesiastes 7:23–24 </a:t>
            </a:r>
            <a:r>
              <a:rPr lang="en-US" sz="3600" b="1" dirty="0">
                <a:solidFill>
                  <a:schemeClr val="bg1"/>
                </a:solidFill>
              </a:rPr>
              <a:t>Solomon also makes clear that getting wisdom is a challenging process: “‘I am determined to be wise’ — but this was beyond me. Whatever exists is far off and most profound — who can discover it?”</a:t>
            </a:r>
          </a:p>
          <a:p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Fortunately, Scripture provides us instruction in this area.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Here are four Biblical instructions for how to get wisdom:</a:t>
            </a:r>
          </a:p>
        </p:txBody>
      </p:sp>
    </p:spTree>
    <p:extLst>
      <p:ext uri="{BB962C8B-B14F-4D97-AF65-F5344CB8AC3E}">
        <p14:creationId xmlns:p14="http://schemas.microsoft.com/office/powerpoint/2010/main" val="182936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D6CA-DBED-D61E-7C12-A731B452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1.Fear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3170-AF06-5E7C-38EB-211854C54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Martin Luther, discussed what it means to fear God by contrasting 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filial fear </a:t>
            </a:r>
            <a:r>
              <a:rPr lang="en-US" sz="4000" b="1" dirty="0">
                <a:solidFill>
                  <a:schemeClr val="bg1"/>
                </a:solidFill>
              </a:rPr>
              <a:t>with 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servile fear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</a:p>
          <a:p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Filial piety </a:t>
            </a:r>
            <a:r>
              <a:rPr lang="en-US" sz="4000" b="1" dirty="0">
                <a:solidFill>
                  <a:schemeClr val="bg1"/>
                </a:solidFill>
              </a:rPr>
              <a:t>-fear is the type of respect and love a child has for a parent, a fear of offending the one they most adore and trust.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In contrast, 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servile fear</a:t>
            </a:r>
            <a:r>
              <a:rPr lang="en-US" sz="4000" b="1" dirty="0">
                <a:solidFill>
                  <a:schemeClr val="bg1"/>
                </a:solidFill>
              </a:rPr>
              <a:t> is the kind of fear that a prisoner has for his jailer or executioner.</a:t>
            </a:r>
          </a:p>
        </p:txBody>
      </p:sp>
    </p:spTree>
    <p:extLst>
      <p:ext uri="{BB962C8B-B14F-4D97-AF65-F5344CB8AC3E}">
        <p14:creationId xmlns:p14="http://schemas.microsoft.com/office/powerpoint/2010/main" val="170072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7B73-287D-2928-ABE6-119B3BD5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2. Desire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5416-9ADC-0758-9F00-823309A36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second step to getting wisdom is to 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desire it with all our heart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As Solomon says, we must “look for it as for silver and search for it as for hidden treasure” (Proverbs 2:4).</a:t>
            </a:r>
          </a:p>
        </p:txBody>
      </p:sp>
    </p:spTree>
    <p:extLst>
      <p:ext uri="{BB962C8B-B14F-4D97-AF65-F5344CB8AC3E}">
        <p14:creationId xmlns:p14="http://schemas.microsoft.com/office/powerpoint/2010/main" val="207653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6AE3-9D11-D4BD-393B-927BCD61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 Pray for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F5EA2-A5E9-6154-1D8E-3A0EC3D97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 James tell us</a:t>
            </a:r>
            <a:r>
              <a:rPr lang="en-US" sz="4000" b="1" dirty="0">
                <a:solidFill>
                  <a:schemeClr val="bg1"/>
                </a:solidFill>
              </a:rPr>
              <a:t>, “If any of you lacks wisdom, you should ask God, who gives generously to all without finding fault, and it will be given to you” 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(James 1:5)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37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680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Broadway</vt:lpstr>
      <vt:lpstr>Calibri</vt:lpstr>
      <vt:lpstr>Calibri Light</vt:lpstr>
      <vt:lpstr>Office Theme</vt:lpstr>
      <vt:lpstr>PowerPoint Presentation</vt:lpstr>
      <vt:lpstr>Rewiring our minds about Wisdom</vt:lpstr>
      <vt:lpstr>There are four classes of wisdom according to James 3:15-17</vt:lpstr>
      <vt:lpstr>There are four classes of wisdom according to James 3:15-17</vt:lpstr>
      <vt:lpstr>What does the Bible tell us about wisdom?</vt:lpstr>
      <vt:lpstr>What does the Bible tell us about wisdom?</vt:lpstr>
      <vt:lpstr>1.Fear God</vt:lpstr>
      <vt:lpstr>2. Desire Wisdom</vt:lpstr>
      <vt:lpstr>3. Pray for Wisdom</vt:lpstr>
      <vt:lpstr>4. Study God’s Word</vt:lpstr>
      <vt:lpstr>PRACTICAL TAKEAWAY:</vt:lpstr>
      <vt:lpstr>THINK IT &amp; SAY IT:</vt:lpstr>
      <vt:lpstr>THINK IT &amp; SAY IT:</vt:lpstr>
      <vt:lpstr>THINK IT &amp; SAY IT:</vt:lpstr>
      <vt:lpstr>Let us Pray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Powell</dc:creator>
  <cp:lastModifiedBy>Ronald Powell</cp:lastModifiedBy>
  <cp:revision>1</cp:revision>
  <dcterms:created xsi:type="dcterms:W3CDTF">2023-01-19T17:35:05Z</dcterms:created>
  <dcterms:modified xsi:type="dcterms:W3CDTF">2023-01-19T19:07:03Z</dcterms:modified>
</cp:coreProperties>
</file>