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B556"/>
    <a:srgbClr val="421C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5" autoAdjust="0"/>
    <p:restoredTop sz="94660"/>
  </p:normalViewPr>
  <p:slideViewPr>
    <p:cSldViewPr snapToGrid="0">
      <p:cViewPr varScale="1">
        <p:scale>
          <a:sx n="93" d="100"/>
          <a:sy n="93" d="100"/>
        </p:scale>
        <p:origin x="9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610E6-60B5-A2D2-D4B8-F8E7760552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CC81D2-A258-7A81-4E6A-E0389A5E2E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86BFB5-0E70-A108-B6F8-37512138C636}"/>
              </a:ext>
            </a:extLst>
          </p:cNvPr>
          <p:cNvSpPr>
            <a:spLocks noGrp="1"/>
          </p:cNvSpPr>
          <p:nvPr>
            <p:ph type="dt" sz="half" idx="10"/>
          </p:nvPr>
        </p:nvSpPr>
        <p:spPr/>
        <p:txBody>
          <a:bodyPr/>
          <a:lstStyle/>
          <a:p>
            <a:fld id="{B3F30886-5FAF-465E-A2A8-1A2DCEA4EA09}" type="datetimeFigureOut">
              <a:rPr lang="en-US" smtClean="0"/>
              <a:t>2/4/2023</a:t>
            </a:fld>
            <a:endParaRPr lang="en-US"/>
          </a:p>
        </p:txBody>
      </p:sp>
      <p:sp>
        <p:nvSpPr>
          <p:cNvPr id="5" name="Footer Placeholder 4">
            <a:extLst>
              <a:ext uri="{FF2B5EF4-FFF2-40B4-BE49-F238E27FC236}">
                <a16:creationId xmlns:a16="http://schemas.microsoft.com/office/drawing/2014/main" id="{D3ADA559-9382-C177-5484-3185C817D1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71E99F-B671-BC7E-8126-7FD39F757CC3}"/>
              </a:ext>
            </a:extLst>
          </p:cNvPr>
          <p:cNvSpPr>
            <a:spLocks noGrp="1"/>
          </p:cNvSpPr>
          <p:nvPr>
            <p:ph type="sldNum" sz="quarter" idx="12"/>
          </p:nvPr>
        </p:nvSpPr>
        <p:spPr/>
        <p:txBody>
          <a:bodyPr/>
          <a:lstStyle/>
          <a:p>
            <a:fld id="{9FB5102C-8E7A-4E66-B378-CAAA2F835D8C}" type="slidenum">
              <a:rPr lang="en-US" smtClean="0"/>
              <a:t>‹#›</a:t>
            </a:fld>
            <a:endParaRPr lang="en-US"/>
          </a:p>
        </p:txBody>
      </p:sp>
    </p:spTree>
    <p:extLst>
      <p:ext uri="{BB962C8B-B14F-4D97-AF65-F5344CB8AC3E}">
        <p14:creationId xmlns:p14="http://schemas.microsoft.com/office/powerpoint/2010/main" val="3366165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82DF-43F6-F84B-12D3-BB89144A4D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CF8E87-B0AC-A71C-BBC7-C6B126CF19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4D1E91-DBC8-6486-BBF0-545A4C88BA26}"/>
              </a:ext>
            </a:extLst>
          </p:cNvPr>
          <p:cNvSpPr>
            <a:spLocks noGrp="1"/>
          </p:cNvSpPr>
          <p:nvPr>
            <p:ph type="dt" sz="half" idx="10"/>
          </p:nvPr>
        </p:nvSpPr>
        <p:spPr/>
        <p:txBody>
          <a:bodyPr/>
          <a:lstStyle/>
          <a:p>
            <a:fld id="{B3F30886-5FAF-465E-A2A8-1A2DCEA4EA09}" type="datetimeFigureOut">
              <a:rPr lang="en-US" smtClean="0"/>
              <a:t>2/4/2023</a:t>
            </a:fld>
            <a:endParaRPr lang="en-US"/>
          </a:p>
        </p:txBody>
      </p:sp>
      <p:sp>
        <p:nvSpPr>
          <p:cNvPr id="5" name="Footer Placeholder 4">
            <a:extLst>
              <a:ext uri="{FF2B5EF4-FFF2-40B4-BE49-F238E27FC236}">
                <a16:creationId xmlns:a16="http://schemas.microsoft.com/office/drawing/2014/main" id="{B466605B-890D-33E1-A55E-586E00B0A3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29F975-22A3-FE00-45F3-C3555D052C27}"/>
              </a:ext>
            </a:extLst>
          </p:cNvPr>
          <p:cNvSpPr>
            <a:spLocks noGrp="1"/>
          </p:cNvSpPr>
          <p:nvPr>
            <p:ph type="sldNum" sz="quarter" idx="12"/>
          </p:nvPr>
        </p:nvSpPr>
        <p:spPr/>
        <p:txBody>
          <a:bodyPr/>
          <a:lstStyle/>
          <a:p>
            <a:fld id="{9FB5102C-8E7A-4E66-B378-CAAA2F835D8C}" type="slidenum">
              <a:rPr lang="en-US" smtClean="0"/>
              <a:t>‹#›</a:t>
            </a:fld>
            <a:endParaRPr lang="en-US"/>
          </a:p>
        </p:txBody>
      </p:sp>
    </p:spTree>
    <p:extLst>
      <p:ext uri="{BB962C8B-B14F-4D97-AF65-F5344CB8AC3E}">
        <p14:creationId xmlns:p14="http://schemas.microsoft.com/office/powerpoint/2010/main" val="1993336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0E0BB1-66C7-42B8-93A2-F28F76BD7F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D9F35B-9788-0198-444A-CC50CACD79F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ADC659-4D90-317E-37DB-B6A5CAECE9C7}"/>
              </a:ext>
            </a:extLst>
          </p:cNvPr>
          <p:cNvSpPr>
            <a:spLocks noGrp="1"/>
          </p:cNvSpPr>
          <p:nvPr>
            <p:ph type="dt" sz="half" idx="10"/>
          </p:nvPr>
        </p:nvSpPr>
        <p:spPr/>
        <p:txBody>
          <a:bodyPr/>
          <a:lstStyle/>
          <a:p>
            <a:fld id="{B3F30886-5FAF-465E-A2A8-1A2DCEA4EA09}" type="datetimeFigureOut">
              <a:rPr lang="en-US" smtClean="0"/>
              <a:t>2/4/2023</a:t>
            </a:fld>
            <a:endParaRPr lang="en-US"/>
          </a:p>
        </p:txBody>
      </p:sp>
      <p:sp>
        <p:nvSpPr>
          <p:cNvPr id="5" name="Footer Placeholder 4">
            <a:extLst>
              <a:ext uri="{FF2B5EF4-FFF2-40B4-BE49-F238E27FC236}">
                <a16:creationId xmlns:a16="http://schemas.microsoft.com/office/drawing/2014/main" id="{66EB276A-279F-3ED0-99D0-3335E251B5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92573C-B128-6A03-2F39-F2223BB6FC3C}"/>
              </a:ext>
            </a:extLst>
          </p:cNvPr>
          <p:cNvSpPr>
            <a:spLocks noGrp="1"/>
          </p:cNvSpPr>
          <p:nvPr>
            <p:ph type="sldNum" sz="quarter" idx="12"/>
          </p:nvPr>
        </p:nvSpPr>
        <p:spPr/>
        <p:txBody>
          <a:bodyPr/>
          <a:lstStyle/>
          <a:p>
            <a:fld id="{9FB5102C-8E7A-4E66-B378-CAAA2F835D8C}" type="slidenum">
              <a:rPr lang="en-US" smtClean="0"/>
              <a:t>‹#›</a:t>
            </a:fld>
            <a:endParaRPr lang="en-US"/>
          </a:p>
        </p:txBody>
      </p:sp>
    </p:spTree>
    <p:extLst>
      <p:ext uri="{BB962C8B-B14F-4D97-AF65-F5344CB8AC3E}">
        <p14:creationId xmlns:p14="http://schemas.microsoft.com/office/powerpoint/2010/main" val="1420522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8C319-C86A-BEBC-C012-5A2EAF2E65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CCBB64-7A15-2037-2CFD-6792EF1DEEB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D7DC49-C3A2-0912-5FF2-F1E07CEB84B7}"/>
              </a:ext>
            </a:extLst>
          </p:cNvPr>
          <p:cNvSpPr>
            <a:spLocks noGrp="1"/>
          </p:cNvSpPr>
          <p:nvPr>
            <p:ph type="dt" sz="half" idx="10"/>
          </p:nvPr>
        </p:nvSpPr>
        <p:spPr/>
        <p:txBody>
          <a:bodyPr/>
          <a:lstStyle/>
          <a:p>
            <a:fld id="{B3F30886-5FAF-465E-A2A8-1A2DCEA4EA09}" type="datetimeFigureOut">
              <a:rPr lang="en-US" smtClean="0"/>
              <a:t>2/4/2023</a:t>
            </a:fld>
            <a:endParaRPr lang="en-US"/>
          </a:p>
        </p:txBody>
      </p:sp>
      <p:sp>
        <p:nvSpPr>
          <p:cNvPr id="5" name="Footer Placeholder 4">
            <a:extLst>
              <a:ext uri="{FF2B5EF4-FFF2-40B4-BE49-F238E27FC236}">
                <a16:creationId xmlns:a16="http://schemas.microsoft.com/office/drawing/2014/main" id="{B8DB7F85-1B38-8037-4786-79C71F6EAF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EC0072-EC9D-5E4C-9E4A-A692C62DE5AA}"/>
              </a:ext>
            </a:extLst>
          </p:cNvPr>
          <p:cNvSpPr>
            <a:spLocks noGrp="1"/>
          </p:cNvSpPr>
          <p:nvPr>
            <p:ph type="sldNum" sz="quarter" idx="12"/>
          </p:nvPr>
        </p:nvSpPr>
        <p:spPr/>
        <p:txBody>
          <a:bodyPr/>
          <a:lstStyle/>
          <a:p>
            <a:fld id="{9FB5102C-8E7A-4E66-B378-CAAA2F835D8C}" type="slidenum">
              <a:rPr lang="en-US" smtClean="0"/>
              <a:t>‹#›</a:t>
            </a:fld>
            <a:endParaRPr lang="en-US"/>
          </a:p>
        </p:txBody>
      </p:sp>
    </p:spTree>
    <p:extLst>
      <p:ext uri="{BB962C8B-B14F-4D97-AF65-F5344CB8AC3E}">
        <p14:creationId xmlns:p14="http://schemas.microsoft.com/office/powerpoint/2010/main" val="4032103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810B2-B1DC-F8CA-9392-A9403D1323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494B4E4-DC5F-5AC8-FDEB-E4F4720DAE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6458AD-F587-3733-B7FF-F5510EFF1E98}"/>
              </a:ext>
            </a:extLst>
          </p:cNvPr>
          <p:cNvSpPr>
            <a:spLocks noGrp="1"/>
          </p:cNvSpPr>
          <p:nvPr>
            <p:ph type="dt" sz="half" idx="10"/>
          </p:nvPr>
        </p:nvSpPr>
        <p:spPr/>
        <p:txBody>
          <a:bodyPr/>
          <a:lstStyle/>
          <a:p>
            <a:fld id="{B3F30886-5FAF-465E-A2A8-1A2DCEA4EA09}" type="datetimeFigureOut">
              <a:rPr lang="en-US" smtClean="0"/>
              <a:t>2/4/2023</a:t>
            </a:fld>
            <a:endParaRPr lang="en-US"/>
          </a:p>
        </p:txBody>
      </p:sp>
      <p:sp>
        <p:nvSpPr>
          <p:cNvPr id="5" name="Footer Placeholder 4">
            <a:extLst>
              <a:ext uri="{FF2B5EF4-FFF2-40B4-BE49-F238E27FC236}">
                <a16:creationId xmlns:a16="http://schemas.microsoft.com/office/drawing/2014/main" id="{B828C69F-CAB9-2B33-4313-28F2C9537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1B77C1-0FE1-2DFE-28FC-3C00C6472DF9}"/>
              </a:ext>
            </a:extLst>
          </p:cNvPr>
          <p:cNvSpPr>
            <a:spLocks noGrp="1"/>
          </p:cNvSpPr>
          <p:nvPr>
            <p:ph type="sldNum" sz="quarter" idx="12"/>
          </p:nvPr>
        </p:nvSpPr>
        <p:spPr/>
        <p:txBody>
          <a:bodyPr/>
          <a:lstStyle/>
          <a:p>
            <a:fld id="{9FB5102C-8E7A-4E66-B378-CAAA2F835D8C}" type="slidenum">
              <a:rPr lang="en-US" smtClean="0"/>
              <a:t>‹#›</a:t>
            </a:fld>
            <a:endParaRPr lang="en-US"/>
          </a:p>
        </p:txBody>
      </p:sp>
    </p:spTree>
    <p:extLst>
      <p:ext uri="{BB962C8B-B14F-4D97-AF65-F5344CB8AC3E}">
        <p14:creationId xmlns:p14="http://schemas.microsoft.com/office/powerpoint/2010/main" val="183450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47546-F403-7FA4-0A98-FE71BCED83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AA98D3-2771-3DE5-D2AB-BC23A74AEE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E94199-DEC1-C944-5C69-E46670128B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3BB32D-7327-A645-4218-B750873D5B27}"/>
              </a:ext>
            </a:extLst>
          </p:cNvPr>
          <p:cNvSpPr>
            <a:spLocks noGrp="1"/>
          </p:cNvSpPr>
          <p:nvPr>
            <p:ph type="dt" sz="half" idx="10"/>
          </p:nvPr>
        </p:nvSpPr>
        <p:spPr/>
        <p:txBody>
          <a:bodyPr/>
          <a:lstStyle/>
          <a:p>
            <a:fld id="{B3F30886-5FAF-465E-A2A8-1A2DCEA4EA09}" type="datetimeFigureOut">
              <a:rPr lang="en-US" smtClean="0"/>
              <a:t>2/4/2023</a:t>
            </a:fld>
            <a:endParaRPr lang="en-US"/>
          </a:p>
        </p:txBody>
      </p:sp>
      <p:sp>
        <p:nvSpPr>
          <p:cNvPr id="6" name="Footer Placeholder 5">
            <a:extLst>
              <a:ext uri="{FF2B5EF4-FFF2-40B4-BE49-F238E27FC236}">
                <a16:creationId xmlns:a16="http://schemas.microsoft.com/office/drawing/2014/main" id="{BCED82BC-1B4F-813C-85D4-3DCA28DD24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EAFB86-05D1-307E-258D-75AA152C95F5}"/>
              </a:ext>
            </a:extLst>
          </p:cNvPr>
          <p:cNvSpPr>
            <a:spLocks noGrp="1"/>
          </p:cNvSpPr>
          <p:nvPr>
            <p:ph type="sldNum" sz="quarter" idx="12"/>
          </p:nvPr>
        </p:nvSpPr>
        <p:spPr/>
        <p:txBody>
          <a:bodyPr/>
          <a:lstStyle/>
          <a:p>
            <a:fld id="{9FB5102C-8E7A-4E66-B378-CAAA2F835D8C}" type="slidenum">
              <a:rPr lang="en-US" smtClean="0"/>
              <a:t>‹#›</a:t>
            </a:fld>
            <a:endParaRPr lang="en-US"/>
          </a:p>
        </p:txBody>
      </p:sp>
    </p:spTree>
    <p:extLst>
      <p:ext uri="{BB962C8B-B14F-4D97-AF65-F5344CB8AC3E}">
        <p14:creationId xmlns:p14="http://schemas.microsoft.com/office/powerpoint/2010/main" val="578995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E090B-67FF-7F36-AD2B-BAD5CFC2DF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3D11A8-9BCB-164C-96AF-D6761D4A57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E821A3-4C24-8BE9-45DE-09B6104947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8555E7-7C17-0D93-7A74-93DBF469A7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A2515A-0ADA-ABA0-1150-3286A05768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CB4B79-493D-A33A-6F2F-BC637C769120}"/>
              </a:ext>
            </a:extLst>
          </p:cNvPr>
          <p:cNvSpPr>
            <a:spLocks noGrp="1"/>
          </p:cNvSpPr>
          <p:nvPr>
            <p:ph type="dt" sz="half" idx="10"/>
          </p:nvPr>
        </p:nvSpPr>
        <p:spPr/>
        <p:txBody>
          <a:bodyPr/>
          <a:lstStyle/>
          <a:p>
            <a:fld id="{B3F30886-5FAF-465E-A2A8-1A2DCEA4EA09}" type="datetimeFigureOut">
              <a:rPr lang="en-US" smtClean="0"/>
              <a:t>2/4/2023</a:t>
            </a:fld>
            <a:endParaRPr lang="en-US"/>
          </a:p>
        </p:txBody>
      </p:sp>
      <p:sp>
        <p:nvSpPr>
          <p:cNvPr id="8" name="Footer Placeholder 7">
            <a:extLst>
              <a:ext uri="{FF2B5EF4-FFF2-40B4-BE49-F238E27FC236}">
                <a16:creationId xmlns:a16="http://schemas.microsoft.com/office/drawing/2014/main" id="{C012562E-F5FC-1434-8AB8-915566645D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98981E-DAF0-2525-A796-632BBA62DE46}"/>
              </a:ext>
            </a:extLst>
          </p:cNvPr>
          <p:cNvSpPr>
            <a:spLocks noGrp="1"/>
          </p:cNvSpPr>
          <p:nvPr>
            <p:ph type="sldNum" sz="quarter" idx="12"/>
          </p:nvPr>
        </p:nvSpPr>
        <p:spPr/>
        <p:txBody>
          <a:bodyPr/>
          <a:lstStyle/>
          <a:p>
            <a:fld id="{9FB5102C-8E7A-4E66-B378-CAAA2F835D8C}" type="slidenum">
              <a:rPr lang="en-US" smtClean="0"/>
              <a:t>‹#›</a:t>
            </a:fld>
            <a:endParaRPr lang="en-US"/>
          </a:p>
        </p:txBody>
      </p:sp>
    </p:spTree>
    <p:extLst>
      <p:ext uri="{BB962C8B-B14F-4D97-AF65-F5344CB8AC3E}">
        <p14:creationId xmlns:p14="http://schemas.microsoft.com/office/powerpoint/2010/main" val="12934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F6507-828D-4860-A7B5-B65F2F8DA4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F238B6-8B8C-2094-4A24-10F76533256D}"/>
              </a:ext>
            </a:extLst>
          </p:cNvPr>
          <p:cNvSpPr>
            <a:spLocks noGrp="1"/>
          </p:cNvSpPr>
          <p:nvPr>
            <p:ph type="dt" sz="half" idx="10"/>
          </p:nvPr>
        </p:nvSpPr>
        <p:spPr/>
        <p:txBody>
          <a:bodyPr/>
          <a:lstStyle/>
          <a:p>
            <a:fld id="{B3F30886-5FAF-465E-A2A8-1A2DCEA4EA09}" type="datetimeFigureOut">
              <a:rPr lang="en-US" smtClean="0"/>
              <a:t>2/4/2023</a:t>
            </a:fld>
            <a:endParaRPr lang="en-US"/>
          </a:p>
        </p:txBody>
      </p:sp>
      <p:sp>
        <p:nvSpPr>
          <p:cNvPr id="4" name="Footer Placeholder 3">
            <a:extLst>
              <a:ext uri="{FF2B5EF4-FFF2-40B4-BE49-F238E27FC236}">
                <a16:creationId xmlns:a16="http://schemas.microsoft.com/office/drawing/2014/main" id="{5FB20C32-6F56-B9E7-3714-F303222BA3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45D20F2-02CA-AE9A-C5F3-F6157DA27C3A}"/>
              </a:ext>
            </a:extLst>
          </p:cNvPr>
          <p:cNvSpPr>
            <a:spLocks noGrp="1"/>
          </p:cNvSpPr>
          <p:nvPr>
            <p:ph type="sldNum" sz="quarter" idx="12"/>
          </p:nvPr>
        </p:nvSpPr>
        <p:spPr/>
        <p:txBody>
          <a:bodyPr/>
          <a:lstStyle/>
          <a:p>
            <a:fld id="{9FB5102C-8E7A-4E66-B378-CAAA2F835D8C}" type="slidenum">
              <a:rPr lang="en-US" smtClean="0"/>
              <a:t>‹#›</a:t>
            </a:fld>
            <a:endParaRPr lang="en-US"/>
          </a:p>
        </p:txBody>
      </p:sp>
    </p:spTree>
    <p:extLst>
      <p:ext uri="{BB962C8B-B14F-4D97-AF65-F5344CB8AC3E}">
        <p14:creationId xmlns:p14="http://schemas.microsoft.com/office/powerpoint/2010/main" val="1653161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B9A829-CE4B-BAD4-186C-A313512D829F}"/>
              </a:ext>
            </a:extLst>
          </p:cNvPr>
          <p:cNvSpPr>
            <a:spLocks noGrp="1"/>
          </p:cNvSpPr>
          <p:nvPr>
            <p:ph type="dt" sz="half" idx="10"/>
          </p:nvPr>
        </p:nvSpPr>
        <p:spPr/>
        <p:txBody>
          <a:bodyPr/>
          <a:lstStyle/>
          <a:p>
            <a:fld id="{B3F30886-5FAF-465E-A2A8-1A2DCEA4EA09}" type="datetimeFigureOut">
              <a:rPr lang="en-US" smtClean="0"/>
              <a:t>2/4/2023</a:t>
            </a:fld>
            <a:endParaRPr lang="en-US"/>
          </a:p>
        </p:txBody>
      </p:sp>
      <p:sp>
        <p:nvSpPr>
          <p:cNvPr id="3" name="Footer Placeholder 2">
            <a:extLst>
              <a:ext uri="{FF2B5EF4-FFF2-40B4-BE49-F238E27FC236}">
                <a16:creationId xmlns:a16="http://schemas.microsoft.com/office/drawing/2014/main" id="{E2FF572A-1DC1-2284-6CF8-EEFA6CDA26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ED77D4-AEC9-806C-64F3-64E36F570CCB}"/>
              </a:ext>
            </a:extLst>
          </p:cNvPr>
          <p:cNvSpPr>
            <a:spLocks noGrp="1"/>
          </p:cNvSpPr>
          <p:nvPr>
            <p:ph type="sldNum" sz="quarter" idx="12"/>
          </p:nvPr>
        </p:nvSpPr>
        <p:spPr/>
        <p:txBody>
          <a:bodyPr/>
          <a:lstStyle/>
          <a:p>
            <a:fld id="{9FB5102C-8E7A-4E66-B378-CAAA2F835D8C}" type="slidenum">
              <a:rPr lang="en-US" smtClean="0"/>
              <a:t>‹#›</a:t>
            </a:fld>
            <a:endParaRPr lang="en-US"/>
          </a:p>
        </p:txBody>
      </p:sp>
    </p:spTree>
    <p:extLst>
      <p:ext uri="{BB962C8B-B14F-4D97-AF65-F5344CB8AC3E}">
        <p14:creationId xmlns:p14="http://schemas.microsoft.com/office/powerpoint/2010/main" val="3612972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459F7-EFD3-DE29-2833-AE310315A2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A3BBF9B-5141-F67B-3E36-0B1435FB1D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BA8B47-C3B4-EB86-C034-2BF3E34CCB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2E6AF8-40E3-BB3D-6ADC-F42D4BF1E6DA}"/>
              </a:ext>
            </a:extLst>
          </p:cNvPr>
          <p:cNvSpPr>
            <a:spLocks noGrp="1"/>
          </p:cNvSpPr>
          <p:nvPr>
            <p:ph type="dt" sz="half" idx="10"/>
          </p:nvPr>
        </p:nvSpPr>
        <p:spPr/>
        <p:txBody>
          <a:bodyPr/>
          <a:lstStyle/>
          <a:p>
            <a:fld id="{B3F30886-5FAF-465E-A2A8-1A2DCEA4EA09}" type="datetimeFigureOut">
              <a:rPr lang="en-US" smtClean="0"/>
              <a:t>2/4/2023</a:t>
            </a:fld>
            <a:endParaRPr lang="en-US"/>
          </a:p>
        </p:txBody>
      </p:sp>
      <p:sp>
        <p:nvSpPr>
          <p:cNvPr id="6" name="Footer Placeholder 5">
            <a:extLst>
              <a:ext uri="{FF2B5EF4-FFF2-40B4-BE49-F238E27FC236}">
                <a16:creationId xmlns:a16="http://schemas.microsoft.com/office/drawing/2014/main" id="{2F6988A6-E9F5-8B25-D1F6-A358AB8795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9E9163-7B00-9E29-E8AC-63A2E5B7B48D}"/>
              </a:ext>
            </a:extLst>
          </p:cNvPr>
          <p:cNvSpPr>
            <a:spLocks noGrp="1"/>
          </p:cNvSpPr>
          <p:nvPr>
            <p:ph type="sldNum" sz="quarter" idx="12"/>
          </p:nvPr>
        </p:nvSpPr>
        <p:spPr/>
        <p:txBody>
          <a:bodyPr/>
          <a:lstStyle/>
          <a:p>
            <a:fld id="{9FB5102C-8E7A-4E66-B378-CAAA2F835D8C}" type="slidenum">
              <a:rPr lang="en-US" smtClean="0"/>
              <a:t>‹#›</a:t>
            </a:fld>
            <a:endParaRPr lang="en-US"/>
          </a:p>
        </p:txBody>
      </p:sp>
    </p:spTree>
    <p:extLst>
      <p:ext uri="{BB962C8B-B14F-4D97-AF65-F5344CB8AC3E}">
        <p14:creationId xmlns:p14="http://schemas.microsoft.com/office/powerpoint/2010/main" val="53366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34F21-4911-9E2C-A032-B4A70EA93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D93BC9-4158-1537-0FAD-E35B73FF2A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25F095-DF4B-814D-E7AD-686C6BE24C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7E41B4-25E6-BE60-437B-B0901BD06394}"/>
              </a:ext>
            </a:extLst>
          </p:cNvPr>
          <p:cNvSpPr>
            <a:spLocks noGrp="1"/>
          </p:cNvSpPr>
          <p:nvPr>
            <p:ph type="dt" sz="half" idx="10"/>
          </p:nvPr>
        </p:nvSpPr>
        <p:spPr/>
        <p:txBody>
          <a:bodyPr/>
          <a:lstStyle/>
          <a:p>
            <a:fld id="{B3F30886-5FAF-465E-A2A8-1A2DCEA4EA09}" type="datetimeFigureOut">
              <a:rPr lang="en-US" smtClean="0"/>
              <a:t>2/4/2023</a:t>
            </a:fld>
            <a:endParaRPr lang="en-US"/>
          </a:p>
        </p:txBody>
      </p:sp>
      <p:sp>
        <p:nvSpPr>
          <p:cNvPr id="6" name="Footer Placeholder 5">
            <a:extLst>
              <a:ext uri="{FF2B5EF4-FFF2-40B4-BE49-F238E27FC236}">
                <a16:creationId xmlns:a16="http://schemas.microsoft.com/office/drawing/2014/main" id="{3C7493F9-653F-2FE0-4F63-160A9CCF9A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857BD8-9C02-3C03-7319-6D086DDB00C9}"/>
              </a:ext>
            </a:extLst>
          </p:cNvPr>
          <p:cNvSpPr>
            <a:spLocks noGrp="1"/>
          </p:cNvSpPr>
          <p:nvPr>
            <p:ph type="sldNum" sz="quarter" idx="12"/>
          </p:nvPr>
        </p:nvSpPr>
        <p:spPr/>
        <p:txBody>
          <a:bodyPr/>
          <a:lstStyle/>
          <a:p>
            <a:fld id="{9FB5102C-8E7A-4E66-B378-CAAA2F835D8C}" type="slidenum">
              <a:rPr lang="en-US" smtClean="0"/>
              <a:t>‹#›</a:t>
            </a:fld>
            <a:endParaRPr lang="en-US"/>
          </a:p>
        </p:txBody>
      </p:sp>
    </p:spTree>
    <p:extLst>
      <p:ext uri="{BB962C8B-B14F-4D97-AF65-F5344CB8AC3E}">
        <p14:creationId xmlns:p14="http://schemas.microsoft.com/office/powerpoint/2010/main" val="2223807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21C5E"/>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9CF9B2-0B59-8E5A-A5BC-498913C0E7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65D4F7-56F1-BF27-B4DC-60A9E8BA5B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640928-0FB8-394D-9650-F46AD48138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F30886-5FAF-465E-A2A8-1A2DCEA4EA09}" type="datetimeFigureOut">
              <a:rPr lang="en-US" smtClean="0"/>
              <a:t>2/4/2023</a:t>
            </a:fld>
            <a:endParaRPr lang="en-US"/>
          </a:p>
        </p:txBody>
      </p:sp>
      <p:sp>
        <p:nvSpPr>
          <p:cNvPr id="5" name="Footer Placeholder 4">
            <a:extLst>
              <a:ext uri="{FF2B5EF4-FFF2-40B4-BE49-F238E27FC236}">
                <a16:creationId xmlns:a16="http://schemas.microsoft.com/office/drawing/2014/main" id="{A2B1441C-9051-CAD6-9A4E-FACEC0BC11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77F62AD-4A48-6C33-7B1E-D4678989F4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B5102C-8E7A-4E66-B378-CAAA2F835D8C}" type="slidenum">
              <a:rPr lang="en-US" smtClean="0"/>
              <a:t>‹#›</a:t>
            </a:fld>
            <a:endParaRPr lang="en-US"/>
          </a:p>
        </p:txBody>
      </p:sp>
    </p:spTree>
    <p:extLst>
      <p:ext uri="{BB962C8B-B14F-4D97-AF65-F5344CB8AC3E}">
        <p14:creationId xmlns:p14="http://schemas.microsoft.com/office/powerpoint/2010/main" val="647957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7F40A24-6AFF-D90E-C651-2654A300DD50}"/>
              </a:ext>
            </a:extLst>
          </p:cNvPr>
          <p:cNvPicPr>
            <a:picLocks noChangeAspect="1"/>
          </p:cNvPicPr>
          <p:nvPr/>
        </p:nvPicPr>
        <p:blipFill>
          <a:blip r:embed="rId2"/>
          <a:stretch>
            <a:fillRect/>
          </a:stretch>
        </p:blipFill>
        <p:spPr>
          <a:xfrm>
            <a:off x="4667250" y="2121239"/>
            <a:ext cx="2857500" cy="181927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2" name="Title 1">
            <a:extLst>
              <a:ext uri="{FF2B5EF4-FFF2-40B4-BE49-F238E27FC236}">
                <a16:creationId xmlns:a16="http://schemas.microsoft.com/office/drawing/2014/main" id="{EEFFB71F-20AA-13C5-B306-5365E3A6CD0F}"/>
              </a:ext>
            </a:extLst>
          </p:cNvPr>
          <p:cNvSpPr>
            <a:spLocks noGrp="1"/>
          </p:cNvSpPr>
          <p:nvPr>
            <p:ph type="ctrTitle"/>
          </p:nvPr>
        </p:nvSpPr>
        <p:spPr>
          <a:xfrm>
            <a:off x="1524000" y="267127"/>
            <a:ext cx="9144000" cy="914401"/>
          </a:xfrm>
        </p:spPr>
        <p:txBody>
          <a:bodyPr>
            <a:normAutofit fontScale="90000"/>
          </a:bodyPr>
          <a:lstStyle/>
          <a:p>
            <a:pPr algn="l"/>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r>
              <a:rPr lang="en-US" sz="4000" dirty="0">
                <a:solidFill>
                  <a:schemeClr val="bg1"/>
                </a:solidFill>
                <a:effectLst>
                  <a:outerShdw blurRad="38100" dist="38100" dir="2700000" algn="tl">
                    <a:srgbClr val="000000">
                      <a:alpha val="43137"/>
                    </a:srgbClr>
                  </a:outerShdw>
                </a:effectLst>
                <a:latin typeface="Belgium" panose="04030605020002020C03" pitchFamily="82" charset="0"/>
              </a:rPr>
              <a:t>Destroying thoughts of fear.</a:t>
            </a:r>
            <a:br>
              <a:rPr lang="en-US" sz="4000" dirty="0">
                <a:solidFill>
                  <a:schemeClr val="bg1"/>
                </a:solidFill>
                <a:effectLst>
                  <a:outerShdw blurRad="38100" dist="38100" dir="2700000" algn="tl">
                    <a:srgbClr val="000000">
                      <a:alpha val="43137"/>
                    </a:srgbClr>
                  </a:outerShdw>
                </a:effectLst>
              </a:rPr>
            </a:br>
            <a:br>
              <a:rPr lang="en-US" sz="4000" dirty="0">
                <a:solidFill>
                  <a:schemeClr val="bg1"/>
                </a:solidFill>
                <a:effectLst>
                  <a:outerShdw blurRad="38100" dist="38100" dir="2700000" algn="tl">
                    <a:srgbClr val="000000">
                      <a:alpha val="43137"/>
                    </a:srgbClr>
                  </a:outerShdw>
                </a:effectLst>
              </a:rPr>
            </a:br>
            <a:br>
              <a:rPr lang="en-US" dirty="0">
                <a:solidFill>
                  <a:schemeClr val="bg1"/>
                </a:solidFill>
              </a:rPr>
            </a:br>
            <a:br>
              <a:rPr lang="en-US" dirty="0">
                <a:solidFill>
                  <a:schemeClr val="bg1"/>
                </a:solidFill>
              </a:rPr>
            </a:br>
            <a:br>
              <a:rPr lang="en-US" dirty="0">
                <a:solidFill>
                  <a:schemeClr val="bg1"/>
                </a:solidFill>
              </a:rPr>
            </a:br>
            <a:r>
              <a:rPr lang="en-US" dirty="0">
                <a:solidFill>
                  <a:schemeClr val="bg1"/>
                </a:solidFill>
                <a:latin typeface="Belgium" panose="04030605020002020C03" pitchFamily="82" charset="0"/>
              </a:rPr>
              <a:t>Destroying thoughts of fear. </a:t>
            </a:r>
          </a:p>
        </p:txBody>
      </p:sp>
      <p:pic>
        <p:nvPicPr>
          <p:cNvPr id="6" name="Picture 5">
            <a:extLst>
              <a:ext uri="{FF2B5EF4-FFF2-40B4-BE49-F238E27FC236}">
                <a16:creationId xmlns:a16="http://schemas.microsoft.com/office/drawing/2014/main" id="{D68FF8AB-4F85-5BF2-4C41-2D5974D38B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87748" y="2568540"/>
            <a:ext cx="7126167" cy="4131760"/>
          </a:xfrm>
          <a:prstGeom prst="rect">
            <a:avLst/>
          </a:prstGeom>
        </p:spPr>
      </p:pic>
    </p:spTree>
    <p:extLst>
      <p:ext uri="{BB962C8B-B14F-4D97-AF65-F5344CB8AC3E}">
        <p14:creationId xmlns:p14="http://schemas.microsoft.com/office/powerpoint/2010/main" val="2529140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B71F-20AA-13C5-B306-5365E3A6CD0F}"/>
              </a:ext>
            </a:extLst>
          </p:cNvPr>
          <p:cNvSpPr>
            <a:spLocks noGrp="1"/>
          </p:cNvSpPr>
          <p:nvPr>
            <p:ph type="ctrTitle"/>
          </p:nvPr>
        </p:nvSpPr>
        <p:spPr>
          <a:xfrm>
            <a:off x="1524000" y="924674"/>
            <a:ext cx="9144000" cy="914400"/>
          </a:xfrm>
        </p:spPr>
        <p:txBody>
          <a:bodyPr>
            <a:normAutofit fontScale="90000"/>
          </a:bodyPr>
          <a:lstStyle/>
          <a:p>
            <a:pPr algn="l"/>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sz="4000" dirty="0">
                <a:solidFill>
                  <a:schemeClr val="bg1"/>
                </a:solidFill>
                <a:effectLst>
                  <a:outerShdw blurRad="38100" dist="38100" dir="2700000" algn="tl">
                    <a:srgbClr val="000000">
                      <a:alpha val="43137"/>
                    </a:srgbClr>
                  </a:outerShdw>
                </a:effectLst>
              </a:rPr>
            </a:br>
            <a:br>
              <a:rPr lang="en-US" sz="4000" dirty="0">
                <a:solidFill>
                  <a:schemeClr val="bg1"/>
                </a:solidFill>
                <a:effectLst>
                  <a:outerShdw blurRad="38100" dist="38100" dir="2700000" algn="tl">
                    <a:srgbClr val="000000">
                      <a:alpha val="43137"/>
                    </a:srgbClr>
                  </a:outerShdw>
                </a:effectLst>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r>
              <a:rPr lang="en-US" b="1" dirty="0">
                <a:solidFill>
                  <a:srgbClr val="FF9900"/>
                </a:solidFill>
                <a:effectLst/>
              </a:rPr>
              <a:t>Let us pray</a:t>
            </a:r>
            <a:br>
              <a:rPr lang="en-US" b="1" dirty="0">
                <a:effectLst/>
              </a:rPr>
            </a:br>
            <a:endParaRPr lang="en-US" dirty="0">
              <a:solidFill>
                <a:schemeClr val="bg1"/>
              </a:solidFill>
              <a:latin typeface="Belgium" panose="04030605020002020C03" pitchFamily="82" charset="0"/>
            </a:endParaRPr>
          </a:p>
        </p:txBody>
      </p:sp>
      <p:pic>
        <p:nvPicPr>
          <p:cNvPr id="3" name="Picture 2">
            <a:extLst>
              <a:ext uri="{FF2B5EF4-FFF2-40B4-BE49-F238E27FC236}">
                <a16:creationId xmlns:a16="http://schemas.microsoft.com/office/drawing/2014/main" id="{AC3A30BC-F62A-021F-A555-B6C26C359990}"/>
              </a:ext>
            </a:extLst>
          </p:cNvPr>
          <p:cNvPicPr>
            <a:picLocks noChangeAspect="1"/>
          </p:cNvPicPr>
          <p:nvPr/>
        </p:nvPicPr>
        <p:blipFill>
          <a:blip r:embed="rId2"/>
          <a:stretch>
            <a:fillRect/>
          </a:stretch>
        </p:blipFill>
        <p:spPr>
          <a:xfrm>
            <a:off x="2571750" y="1081087"/>
            <a:ext cx="7048500" cy="4695825"/>
          </a:xfrm>
          <a:prstGeom prst="rect">
            <a:avLst/>
          </a:prstGeom>
        </p:spPr>
      </p:pic>
      <p:sp>
        <p:nvSpPr>
          <p:cNvPr id="4" name="TextBox 3">
            <a:extLst>
              <a:ext uri="{FF2B5EF4-FFF2-40B4-BE49-F238E27FC236}">
                <a16:creationId xmlns:a16="http://schemas.microsoft.com/office/drawing/2014/main" id="{67396231-787F-D3DB-C266-8CB0B828BD51}"/>
              </a:ext>
            </a:extLst>
          </p:cNvPr>
          <p:cNvSpPr txBox="1"/>
          <p:nvPr/>
        </p:nvSpPr>
        <p:spPr>
          <a:xfrm>
            <a:off x="2486346" y="6020657"/>
            <a:ext cx="9554966" cy="523220"/>
          </a:xfrm>
          <a:prstGeom prst="rect">
            <a:avLst/>
          </a:prstGeom>
          <a:noFill/>
        </p:spPr>
        <p:txBody>
          <a:bodyPr wrap="square" rtlCol="0">
            <a:spAutoFit/>
          </a:bodyPr>
          <a:lstStyle/>
          <a:p>
            <a:r>
              <a:rPr lang="en-US" sz="2800" dirty="0">
                <a:solidFill>
                  <a:schemeClr val="bg1"/>
                </a:solidFill>
              </a:rPr>
              <a:t>www.crosswindsinternational.org</a:t>
            </a:r>
          </a:p>
        </p:txBody>
      </p:sp>
    </p:spTree>
    <p:extLst>
      <p:ext uri="{BB962C8B-B14F-4D97-AF65-F5344CB8AC3E}">
        <p14:creationId xmlns:p14="http://schemas.microsoft.com/office/powerpoint/2010/main" val="1449896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B71F-20AA-13C5-B306-5365E3A6CD0F}"/>
              </a:ext>
            </a:extLst>
          </p:cNvPr>
          <p:cNvSpPr>
            <a:spLocks noGrp="1"/>
          </p:cNvSpPr>
          <p:nvPr>
            <p:ph type="ctrTitle"/>
          </p:nvPr>
        </p:nvSpPr>
        <p:spPr>
          <a:xfrm>
            <a:off x="1417834" y="303926"/>
            <a:ext cx="9143058" cy="914401"/>
          </a:xfrm>
        </p:spPr>
        <p:txBody>
          <a:bodyPr>
            <a:normAutofit fontScale="90000"/>
          </a:bodyPr>
          <a:lstStyle/>
          <a:p>
            <a:pPr algn="l"/>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sz="4000" dirty="0">
                <a:solidFill>
                  <a:schemeClr val="bg1"/>
                </a:solidFill>
                <a:effectLst>
                  <a:outerShdw blurRad="38100" dist="38100" dir="2700000" algn="tl">
                    <a:srgbClr val="000000">
                      <a:alpha val="43137"/>
                    </a:srgbClr>
                  </a:outerShdw>
                </a:effectLst>
              </a:rPr>
            </a:br>
            <a:br>
              <a:rPr lang="en-US" sz="4000" dirty="0">
                <a:solidFill>
                  <a:schemeClr val="bg1"/>
                </a:solidFill>
                <a:effectLst>
                  <a:outerShdw blurRad="38100" dist="38100" dir="2700000" algn="tl">
                    <a:srgbClr val="000000">
                      <a:alpha val="43137"/>
                    </a:srgbClr>
                  </a:outerShdw>
                </a:effectLst>
              </a:rPr>
            </a:br>
            <a:br>
              <a:rPr lang="en-US" dirty="0">
                <a:solidFill>
                  <a:schemeClr val="bg1"/>
                </a:solidFill>
              </a:rPr>
            </a:br>
            <a:br>
              <a:rPr lang="en-US" dirty="0">
                <a:solidFill>
                  <a:schemeClr val="bg1"/>
                </a:solidFill>
              </a:rPr>
            </a:br>
            <a:br>
              <a:rPr lang="en-US" dirty="0">
                <a:solidFill>
                  <a:schemeClr val="bg1"/>
                </a:solidFill>
              </a:rPr>
            </a:br>
            <a:r>
              <a:rPr lang="en-US" sz="5300" dirty="0">
                <a:solidFill>
                  <a:schemeClr val="bg1"/>
                </a:solidFill>
              </a:rPr>
              <a:t>1. </a:t>
            </a:r>
            <a:r>
              <a:rPr lang="en-US" sz="5300" dirty="0">
                <a:solidFill>
                  <a:schemeClr val="bg1"/>
                </a:solidFill>
                <a:latin typeface="Belgium" panose="04030605020002020C03" pitchFamily="82" charset="0"/>
              </a:rPr>
              <a:t>Destroying thoughts of fear. </a:t>
            </a:r>
            <a:endParaRPr lang="en-US" dirty="0">
              <a:solidFill>
                <a:schemeClr val="bg1"/>
              </a:solidFill>
              <a:latin typeface="Belgium" panose="04030605020002020C03" pitchFamily="82" charset="0"/>
            </a:endParaRPr>
          </a:p>
        </p:txBody>
      </p:sp>
      <p:sp>
        <p:nvSpPr>
          <p:cNvPr id="8" name="TextBox 7">
            <a:extLst>
              <a:ext uri="{FF2B5EF4-FFF2-40B4-BE49-F238E27FC236}">
                <a16:creationId xmlns:a16="http://schemas.microsoft.com/office/drawing/2014/main" id="{6077CC04-0A1E-ECF6-A644-5ECDFEDC525D}"/>
              </a:ext>
            </a:extLst>
          </p:cNvPr>
          <p:cNvSpPr txBox="1"/>
          <p:nvPr/>
        </p:nvSpPr>
        <p:spPr>
          <a:xfrm>
            <a:off x="1607736" y="1999866"/>
            <a:ext cx="8762313" cy="4585871"/>
          </a:xfrm>
          <a:prstGeom prst="rect">
            <a:avLst/>
          </a:prstGeom>
          <a:solidFill>
            <a:schemeClr val="tx1"/>
          </a:solidFill>
        </p:spPr>
        <p:txBody>
          <a:bodyPr wrap="square" rtlCol="0">
            <a:spAutoFit/>
          </a:bodyPr>
          <a:lstStyle/>
          <a:p>
            <a:pPr algn="l"/>
            <a:endParaRPr lang="en-US" sz="3200" b="1" dirty="0">
              <a:effectLst/>
            </a:endParaRPr>
          </a:p>
          <a:p>
            <a:pPr algn="l"/>
            <a:endParaRPr lang="en-US" sz="3200" b="1" dirty="0">
              <a:effectLst/>
            </a:endParaRPr>
          </a:p>
          <a:p>
            <a:pPr marL="571500" indent="-571500" algn="l">
              <a:buFont typeface="Arial" panose="020B0604020202020204" pitchFamily="34" charset="0"/>
              <a:buChar char="•"/>
            </a:pPr>
            <a:r>
              <a:rPr lang="en-US" sz="3600" b="1" dirty="0">
                <a:solidFill>
                  <a:schemeClr val="accent2">
                    <a:lumMod val="40000"/>
                    <a:lumOff val="60000"/>
                  </a:schemeClr>
                </a:solidFill>
                <a:effectLst/>
              </a:rPr>
              <a:t>1 John 4:18 says </a:t>
            </a:r>
            <a:r>
              <a:rPr lang="en-US" sz="3600" b="1" dirty="0">
                <a:solidFill>
                  <a:schemeClr val="accent2">
                    <a:lumMod val="60000"/>
                    <a:lumOff val="40000"/>
                  </a:schemeClr>
                </a:solidFill>
                <a:effectLst>
                  <a:outerShdw blurRad="38100" dist="38100" dir="2700000" algn="tl">
                    <a:srgbClr val="000000">
                      <a:alpha val="43137"/>
                    </a:srgbClr>
                  </a:outerShdw>
                </a:effectLst>
              </a:rPr>
              <a:t>“…fear has torment.”  </a:t>
            </a:r>
            <a:endParaRPr lang="en-US" sz="3200" b="1" dirty="0">
              <a:solidFill>
                <a:schemeClr val="accent2">
                  <a:lumMod val="60000"/>
                  <a:lumOff val="40000"/>
                </a:schemeClr>
              </a:solidFill>
              <a:effectLst>
                <a:outerShdw blurRad="38100" dist="38100" dir="2700000" algn="tl">
                  <a:srgbClr val="000000">
                    <a:alpha val="43137"/>
                  </a:srgbClr>
                </a:outerShdw>
              </a:effectLst>
            </a:endParaRPr>
          </a:p>
          <a:p>
            <a:pPr algn="l"/>
            <a:r>
              <a:rPr lang="en-US" sz="3200" b="1" dirty="0">
                <a:solidFill>
                  <a:schemeClr val="bg1"/>
                </a:solidFill>
                <a:effectLst>
                  <a:outerShdw blurRad="38100" dist="38100" dir="2700000" algn="tl">
                    <a:srgbClr val="000000">
                      <a:alpha val="43137"/>
                    </a:srgbClr>
                  </a:outerShdw>
                </a:effectLst>
              </a:rPr>
              <a:t>Perhaps you have felt tormented by the fear of dying, the fear of cancer, the fear of running out of money, or the fear of what someone could do to hurt you.  </a:t>
            </a:r>
          </a:p>
          <a:p>
            <a:pPr marL="457200" indent="-457200" algn="l">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rPr>
              <a:t>Today, we put an end to the torment and punishment of fear.  </a:t>
            </a:r>
          </a:p>
        </p:txBody>
      </p:sp>
      <p:pic>
        <p:nvPicPr>
          <p:cNvPr id="10" name="Picture 9">
            <a:extLst>
              <a:ext uri="{FF2B5EF4-FFF2-40B4-BE49-F238E27FC236}">
                <a16:creationId xmlns:a16="http://schemas.microsoft.com/office/drawing/2014/main" id="{956E4226-5E80-1D8F-7B77-B15ACA2BD0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1864" y="1351188"/>
            <a:ext cx="3748185" cy="154305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873533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B71F-20AA-13C5-B306-5365E3A6CD0F}"/>
              </a:ext>
            </a:extLst>
          </p:cNvPr>
          <p:cNvSpPr>
            <a:spLocks noGrp="1"/>
          </p:cNvSpPr>
          <p:nvPr>
            <p:ph type="ctrTitle"/>
          </p:nvPr>
        </p:nvSpPr>
        <p:spPr>
          <a:xfrm>
            <a:off x="1366462" y="-1"/>
            <a:ext cx="9270715" cy="2147299"/>
          </a:xfrm>
        </p:spPr>
        <p:txBody>
          <a:bodyPr>
            <a:noAutofit/>
          </a:bodyPr>
          <a:lstStyle/>
          <a:p>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3200" dirty="0">
                <a:solidFill>
                  <a:schemeClr val="bg1"/>
                </a:solidFill>
                <a:effectLst>
                  <a:outerShdw blurRad="38100" dist="38100" dir="2700000" algn="tl">
                    <a:srgbClr val="000000">
                      <a:alpha val="43137"/>
                    </a:srgbClr>
                  </a:outerShdw>
                </a:effectLst>
              </a:rPr>
            </a:br>
            <a:br>
              <a:rPr lang="en-US" sz="3200" dirty="0">
                <a:solidFill>
                  <a:schemeClr val="bg1"/>
                </a:solidFill>
                <a:effectLst>
                  <a:outerShdw blurRad="38100" dist="38100" dir="2700000" algn="tl">
                    <a:srgbClr val="000000">
                      <a:alpha val="43137"/>
                    </a:srgbClr>
                  </a:outerShdw>
                </a:effectLst>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br>
              <a:rPr lang="en-US" sz="4800" dirty="0">
                <a:solidFill>
                  <a:schemeClr val="bg1"/>
                </a:solidFill>
              </a:rPr>
            </a:br>
            <a:r>
              <a:rPr lang="en-US" sz="4400" b="1" dirty="0">
                <a:solidFill>
                  <a:schemeClr val="bg1"/>
                </a:solidFill>
                <a:effectLst/>
                <a:latin typeface="Belgium" panose="04030605020002020C03" pitchFamily="82" charset="0"/>
              </a:rPr>
              <a:t> 2. Reject and resist whatever isn’t from God.</a:t>
            </a:r>
            <a:br>
              <a:rPr lang="en-US" sz="4800" b="1" dirty="0">
                <a:solidFill>
                  <a:schemeClr val="bg1"/>
                </a:solidFill>
                <a:effectLst/>
                <a:latin typeface="Belgium" panose="04030605020002020C03" pitchFamily="82" charset="0"/>
              </a:rPr>
            </a:br>
            <a:endParaRPr lang="en-US" sz="4800" dirty="0">
              <a:solidFill>
                <a:schemeClr val="bg1"/>
              </a:solidFill>
              <a:latin typeface="Belgium" panose="04030605020002020C03" pitchFamily="82" charset="0"/>
            </a:endParaRPr>
          </a:p>
        </p:txBody>
      </p:sp>
      <p:sp>
        <p:nvSpPr>
          <p:cNvPr id="8" name="TextBox 7">
            <a:extLst>
              <a:ext uri="{FF2B5EF4-FFF2-40B4-BE49-F238E27FC236}">
                <a16:creationId xmlns:a16="http://schemas.microsoft.com/office/drawing/2014/main" id="{6077CC04-0A1E-ECF6-A644-5ECDFEDC525D}"/>
              </a:ext>
            </a:extLst>
          </p:cNvPr>
          <p:cNvSpPr txBox="1"/>
          <p:nvPr/>
        </p:nvSpPr>
        <p:spPr>
          <a:xfrm>
            <a:off x="1617896" y="2001886"/>
            <a:ext cx="8762313" cy="2862322"/>
          </a:xfrm>
          <a:prstGeom prst="rect">
            <a:avLst/>
          </a:prstGeom>
          <a:solidFill>
            <a:schemeClr val="tx1"/>
          </a:solidFill>
        </p:spPr>
        <p:txBody>
          <a:bodyPr wrap="square" rtlCol="0">
            <a:spAutoFit/>
          </a:bodyPr>
          <a:lstStyle/>
          <a:p>
            <a:pPr marL="457200" indent="-457200" algn="l">
              <a:buFont typeface="Arial" panose="020B0604020202020204" pitchFamily="34" charset="0"/>
              <a:buChar char="•"/>
            </a:pPr>
            <a:r>
              <a:rPr lang="en-US" sz="3200" b="1" dirty="0">
                <a:solidFill>
                  <a:srgbClr val="FF9900"/>
                </a:solidFill>
                <a:effectLst/>
              </a:rPr>
              <a:t> </a:t>
            </a:r>
            <a:r>
              <a:rPr lang="en-US" sz="3600" b="1" dirty="0">
                <a:solidFill>
                  <a:schemeClr val="bg1"/>
                </a:solidFill>
                <a:effectLst/>
              </a:rPr>
              <a:t>2 Timothy 1:7 says, “</a:t>
            </a:r>
            <a:r>
              <a:rPr lang="en-US" sz="3600" b="1" u="sng" dirty="0">
                <a:solidFill>
                  <a:schemeClr val="accent2">
                    <a:lumMod val="40000"/>
                    <a:lumOff val="60000"/>
                  </a:schemeClr>
                </a:solidFill>
                <a:effectLst/>
              </a:rPr>
              <a:t>God has not</a:t>
            </a:r>
            <a:r>
              <a:rPr lang="en-US" sz="3600" b="1" dirty="0">
                <a:solidFill>
                  <a:schemeClr val="accent2">
                    <a:lumMod val="40000"/>
                    <a:lumOff val="60000"/>
                  </a:schemeClr>
                </a:solidFill>
                <a:effectLst/>
              </a:rPr>
              <a:t> </a:t>
            </a:r>
            <a:r>
              <a:rPr lang="en-US" sz="3600" b="1" dirty="0">
                <a:solidFill>
                  <a:schemeClr val="bg1"/>
                </a:solidFill>
                <a:effectLst/>
              </a:rPr>
              <a:t>given you the </a:t>
            </a:r>
            <a:r>
              <a:rPr lang="en-US" sz="3600" b="1" u="sng" dirty="0">
                <a:solidFill>
                  <a:schemeClr val="accent2">
                    <a:lumMod val="40000"/>
                    <a:lumOff val="60000"/>
                  </a:schemeClr>
                </a:solidFill>
                <a:effectLst/>
              </a:rPr>
              <a:t>spirit of fear</a:t>
            </a:r>
            <a:r>
              <a:rPr lang="en-US" sz="3600" b="1" dirty="0">
                <a:solidFill>
                  <a:schemeClr val="bg1"/>
                </a:solidFill>
                <a:effectLst/>
              </a:rPr>
              <a:t>—</a:t>
            </a:r>
            <a:r>
              <a:rPr lang="en-US" sz="3600" b="1" dirty="0">
                <a:solidFill>
                  <a:schemeClr val="accent2">
                    <a:lumMod val="40000"/>
                    <a:lumOff val="60000"/>
                  </a:schemeClr>
                </a:solidFill>
                <a:effectLst/>
              </a:rPr>
              <a:t>but power</a:t>
            </a:r>
            <a:r>
              <a:rPr lang="en-US" sz="3600" b="1" dirty="0">
                <a:solidFill>
                  <a:schemeClr val="bg1"/>
                </a:solidFill>
                <a:effectLst/>
              </a:rPr>
              <a:t>, </a:t>
            </a:r>
            <a:r>
              <a:rPr lang="en-US" sz="3600" b="1" dirty="0">
                <a:solidFill>
                  <a:schemeClr val="accent2">
                    <a:lumMod val="40000"/>
                    <a:lumOff val="60000"/>
                  </a:schemeClr>
                </a:solidFill>
                <a:effectLst/>
              </a:rPr>
              <a:t>love</a:t>
            </a:r>
            <a:r>
              <a:rPr lang="en-US" sz="3600" b="1" dirty="0">
                <a:solidFill>
                  <a:schemeClr val="bg1"/>
                </a:solidFill>
                <a:effectLst/>
              </a:rPr>
              <a:t> and a </a:t>
            </a:r>
            <a:r>
              <a:rPr lang="en-US" sz="3600" b="1" dirty="0">
                <a:solidFill>
                  <a:schemeClr val="accent2">
                    <a:lumMod val="40000"/>
                    <a:lumOff val="60000"/>
                  </a:schemeClr>
                </a:solidFill>
                <a:effectLst/>
              </a:rPr>
              <a:t>sound mind</a:t>
            </a:r>
            <a:r>
              <a:rPr lang="en-US" sz="3600" b="1" dirty="0">
                <a:solidFill>
                  <a:schemeClr val="bg1"/>
                </a:solidFill>
                <a:effectLst/>
              </a:rPr>
              <a:t>.”  </a:t>
            </a:r>
          </a:p>
          <a:p>
            <a:pPr marL="571500" indent="-571500" algn="l">
              <a:buFont typeface="Arial" panose="020B0604020202020204" pitchFamily="34" charset="0"/>
              <a:buChar char="•"/>
            </a:pPr>
            <a:r>
              <a:rPr lang="en-US" sz="3600" b="1" u="sng" dirty="0">
                <a:solidFill>
                  <a:schemeClr val="accent2">
                    <a:lumMod val="40000"/>
                    <a:lumOff val="60000"/>
                  </a:schemeClr>
                </a:solidFill>
                <a:effectLst/>
              </a:rPr>
              <a:t>Fear is from the devil</a:t>
            </a:r>
            <a:r>
              <a:rPr lang="en-US" sz="3600" b="1" dirty="0">
                <a:solidFill>
                  <a:schemeClr val="bg1"/>
                </a:solidFill>
                <a:effectLst/>
              </a:rPr>
              <a:t>.  </a:t>
            </a:r>
            <a:r>
              <a:rPr lang="en-US" sz="3600" b="1" dirty="0">
                <a:solidFill>
                  <a:schemeClr val="accent2">
                    <a:lumMod val="40000"/>
                    <a:lumOff val="60000"/>
                  </a:schemeClr>
                </a:solidFill>
                <a:effectLst/>
              </a:rPr>
              <a:t>Don’t tolerate it for a second.</a:t>
            </a:r>
            <a:endParaRPr lang="en-US" sz="3200" b="1" dirty="0">
              <a:solidFill>
                <a:schemeClr val="accent2">
                  <a:lumMod val="40000"/>
                  <a:lumOff val="6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47352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B71F-20AA-13C5-B306-5365E3A6CD0F}"/>
              </a:ext>
            </a:extLst>
          </p:cNvPr>
          <p:cNvSpPr>
            <a:spLocks noGrp="1"/>
          </p:cNvSpPr>
          <p:nvPr>
            <p:ph type="ctrTitle"/>
          </p:nvPr>
        </p:nvSpPr>
        <p:spPr>
          <a:xfrm>
            <a:off x="1524000" y="277401"/>
            <a:ext cx="9144000" cy="914401"/>
          </a:xfrm>
        </p:spPr>
        <p:txBody>
          <a:bodyPr>
            <a:normAutofit fontScale="90000"/>
          </a:bodyPr>
          <a:lstStyle/>
          <a:p>
            <a:pPr algn="l"/>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sz="4000" dirty="0">
                <a:solidFill>
                  <a:schemeClr val="bg1"/>
                </a:solidFill>
                <a:effectLst>
                  <a:outerShdw blurRad="38100" dist="38100" dir="2700000" algn="tl">
                    <a:srgbClr val="000000">
                      <a:alpha val="43137"/>
                    </a:srgbClr>
                  </a:outerShdw>
                </a:effectLst>
              </a:rPr>
            </a:br>
            <a:br>
              <a:rPr lang="en-US" sz="4000" dirty="0">
                <a:solidFill>
                  <a:schemeClr val="bg1"/>
                </a:solidFill>
                <a:effectLst>
                  <a:outerShdw blurRad="38100" dist="38100" dir="2700000" algn="tl">
                    <a:srgbClr val="000000">
                      <a:alpha val="43137"/>
                    </a:srgbClr>
                  </a:outerShdw>
                </a:effectLst>
              </a:rPr>
            </a:br>
            <a:br>
              <a:rPr lang="en-US" dirty="0">
                <a:solidFill>
                  <a:schemeClr val="bg1"/>
                </a:solidFill>
              </a:rPr>
            </a:br>
            <a:br>
              <a:rPr lang="en-US" dirty="0">
                <a:solidFill>
                  <a:schemeClr val="bg1"/>
                </a:solidFill>
              </a:rPr>
            </a:br>
            <a:br>
              <a:rPr lang="en-US" dirty="0">
                <a:solidFill>
                  <a:schemeClr val="bg1"/>
                </a:solidFill>
              </a:rPr>
            </a:br>
            <a:r>
              <a:rPr lang="en-US" sz="5400" b="1" dirty="0">
                <a:solidFill>
                  <a:schemeClr val="bg1"/>
                </a:solidFill>
                <a:effectLst/>
              </a:rPr>
              <a:t>3. </a:t>
            </a:r>
            <a:r>
              <a:rPr lang="en-US" sz="4900" dirty="0">
                <a:solidFill>
                  <a:schemeClr val="bg1"/>
                </a:solidFill>
                <a:effectLst>
                  <a:outerShdw blurRad="38100" dist="38100" dir="2700000" algn="tl">
                    <a:srgbClr val="000000">
                      <a:alpha val="43137"/>
                    </a:srgbClr>
                  </a:outerShdw>
                </a:effectLst>
                <a:latin typeface="Belgium" panose="04030605020002020C03" pitchFamily="82" charset="0"/>
              </a:rPr>
              <a:t>Speak to fear—Mark 11:23</a:t>
            </a:r>
            <a:endParaRPr lang="en-US" dirty="0">
              <a:solidFill>
                <a:schemeClr val="bg1"/>
              </a:solidFill>
              <a:effectLst>
                <a:outerShdw blurRad="38100" dist="38100" dir="2700000" algn="tl">
                  <a:srgbClr val="000000">
                    <a:alpha val="43137"/>
                  </a:srgbClr>
                </a:outerShdw>
              </a:effectLst>
              <a:latin typeface="Belgium" panose="04030605020002020C03" pitchFamily="82" charset="0"/>
            </a:endParaRPr>
          </a:p>
        </p:txBody>
      </p:sp>
      <p:sp>
        <p:nvSpPr>
          <p:cNvPr id="8" name="TextBox 7">
            <a:extLst>
              <a:ext uri="{FF2B5EF4-FFF2-40B4-BE49-F238E27FC236}">
                <a16:creationId xmlns:a16="http://schemas.microsoft.com/office/drawing/2014/main" id="{6077CC04-0A1E-ECF6-A644-5ECDFEDC525D}"/>
              </a:ext>
            </a:extLst>
          </p:cNvPr>
          <p:cNvSpPr txBox="1"/>
          <p:nvPr/>
        </p:nvSpPr>
        <p:spPr>
          <a:xfrm>
            <a:off x="1617896" y="2001886"/>
            <a:ext cx="8762313" cy="3539430"/>
          </a:xfrm>
          <a:prstGeom prst="rect">
            <a:avLst/>
          </a:prstGeom>
          <a:solidFill>
            <a:schemeClr val="tx1"/>
          </a:solidFill>
        </p:spPr>
        <p:txBody>
          <a:bodyPr wrap="square" rtlCol="0">
            <a:spAutoFit/>
          </a:bodyPr>
          <a:lstStyle/>
          <a:p>
            <a:pPr marL="457200" indent="-457200">
              <a:buFont typeface="Arial" panose="020B0604020202020204" pitchFamily="34" charset="0"/>
              <a:buChar char="•"/>
            </a:pPr>
            <a:r>
              <a:rPr lang="en-US" sz="3200" b="1" dirty="0">
                <a:solidFill>
                  <a:schemeClr val="accent2">
                    <a:lumMod val="40000"/>
                    <a:lumOff val="60000"/>
                  </a:schemeClr>
                </a:solidFill>
                <a:effectLst/>
              </a:rPr>
              <a:t>“…</a:t>
            </a:r>
            <a:r>
              <a:rPr lang="en-US" sz="3200" b="1" u="sng" dirty="0">
                <a:solidFill>
                  <a:schemeClr val="accent2">
                    <a:lumMod val="40000"/>
                    <a:lumOff val="60000"/>
                  </a:schemeClr>
                </a:solidFill>
                <a:effectLst/>
              </a:rPr>
              <a:t>say</a:t>
            </a:r>
            <a:r>
              <a:rPr lang="en-US" sz="3200" b="1" dirty="0">
                <a:solidFill>
                  <a:schemeClr val="accent2">
                    <a:lumMod val="40000"/>
                    <a:lumOff val="60000"/>
                  </a:schemeClr>
                </a:solidFill>
                <a:effectLst/>
              </a:rPr>
              <a:t> to this mountain (of fear) ‘be removed and cast into the sea’ and do not doubt, but believe those things you say, shall happen.” </a:t>
            </a:r>
          </a:p>
          <a:p>
            <a:endParaRPr lang="en-US" sz="3200" b="1" dirty="0">
              <a:solidFill>
                <a:schemeClr val="bg1"/>
              </a:solidFill>
              <a:effectLst/>
            </a:endParaRPr>
          </a:p>
          <a:p>
            <a:pPr marL="457200" indent="-457200">
              <a:buFont typeface="Arial" panose="020B0604020202020204" pitchFamily="34" charset="0"/>
              <a:buChar char="•"/>
            </a:pPr>
            <a:r>
              <a:rPr lang="en-US" sz="3200" b="1" dirty="0">
                <a:solidFill>
                  <a:schemeClr val="bg1"/>
                </a:solidFill>
                <a:effectLst/>
              </a:rPr>
              <a:t>The spoken word has </a:t>
            </a:r>
            <a:r>
              <a:rPr lang="en-US" sz="3200" b="1" u="sng" dirty="0">
                <a:solidFill>
                  <a:schemeClr val="bg1"/>
                </a:solidFill>
                <a:effectLst/>
              </a:rPr>
              <a:t>more power</a:t>
            </a:r>
            <a:r>
              <a:rPr lang="en-US" sz="3200" b="1" dirty="0">
                <a:solidFill>
                  <a:schemeClr val="bg1"/>
                </a:solidFill>
                <a:effectLst/>
              </a:rPr>
              <a:t> than the running thoughts in your head.  Speak to those thoughts of fear and </a:t>
            </a:r>
            <a:r>
              <a:rPr lang="en-US" sz="3200" b="1" u="sng" dirty="0">
                <a:solidFill>
                  <a:schemeClr val="bg1"/>
                </a:solidFill>
                <a:effectLst/>
              </a:rPr>
              <a:t>command them to go</a:t>
            </a:r>
            <a:r>
              <a:rPr lang="en-US" sz="3200" b="1" dirty="0">
                <a:solidFill>
                  <a:schemeClr val="bg1"/>
                </a:solidFill>
                <a:effectLst/>
              </a:rPr>
              <a:t>. </a:t>
            </a: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9608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B71F-20AA-13C5-B306-5365E3A6CD0F}"/>
              </a:ext>
            </a:extLst>
          </p:cNvPr>
          <p:cNvSpPr>
            <a:spLocks noGrp="1"/>
          </p:cNvSpPr>
          <p:nvPr>
            <p:ph type="ctrTitle"/>
          </p:nvPr>
        </p:nvSpPr>
        <p:spPr>
          <a:xfrm>
            <a:off x="1524000" y="277401"/>
            <a:ext cx="9144000" cy="914401"/>
          </a:xfrm>
        </p:spPr>
        <p:txBody>
          <a:bodyPr>
            <a:normAutofit fontScale="90000"/>
          </a:bodyPr>
          <a:lstStyle/>
          <a:p>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sz="4000" dirty="0">
                <a:solidFill>
                  <a:schemeClr val="bg1"/>
                </a:solidFill>
                <a:effectLst>
                  <a:outerShdw blurRad="38100" dist="38100" dir="2700000" algn="tl">
                    <a:srgbClr val="000000">
                      <a:alpha val="43137"/>
                    </a:srgbClr>
                  </a:outerShdw>
                </a:effectLst>
              </a:rPr>
            </a:br>
            <a:br>
              <a:rPr lang="en-US" sz="4000" dirty="0">
                <a:solidFill>
                  <a:schemeClr val="bg1"/>
                </a:solidFill>
                <a:effectLst>
                  <a:outerShdw blurRad="38100" dist="38100" dir="2700000" algn="tl">
                    <a:srgbClr val="000000">
                      <a:alpha val="43137"/>
                    </a:srgbClr>
                  </a:outerShdw>
                </a:effectLst>
              </a:rPr>
            </a:br>
            <a:br>
              <a:rPr lang="en-US" dirty="0">
                <a:solidFill>
                  <a:schemeClr val="bg1"/>
                </a:solidFill>
              </a:rPr>
            </a:br>
            <a:br>
              <a:rPr lang="en-US" dirty="0">
                <a:solidFill>
                  <a:schemeClr val="bg1"/>
                </a:solidFill>
              </a:rPr>
            </a:br>
            <a:br>
              <a:rPr lang="en-US" dirty="0">
                <a:solidFill>
                  <a:schemeClr val="bg1"/>
                </a:solidFill>
              </a:rPr>
            </a:br>
            <a:r>
              <a:rPr lang="en-US" dirty="0">
                <a:solidFill>
                  <a:schemeClr val="bg1"/>
                </a:solidFill>
              </a:rPr>
              <a:t>4.</a:t>
            </a:r>
            <a:r>
              <a:rPr lang="en-US" sz="4400" b="1" dirty="0">
                <a:solidFill>
                  <a:schemeClr val="bg1"/>
                </a:solidFill>
                <a:effectLst/>
                <a:latin typeface="Belgium" panose="04030605020002020C03" pitchFamily="82" charset="0"/>
              </a:rPr>
              <a:t>“FAITH COMES FROM HEARING THE WORD OF GOD.”</a:t>
            </a:r>
            <a:endParaRPr lang="en-US" dirty="0">
              <a:solidFill>
                <a:schemeClr val="bg1"/>
              </a:solidFill>
              <a:latin typeface="Belgium" panose="04030605020002020C03" pitchFamily="82" charset="0"/>
            </a:endParaRPr>
          </a:p>
        </p:txBody>
      </p:sp>
      <p:sp>
        <p:nvSpPr>
          <p:cNvPr id="8" name="TextBox 7">
            <a:extLst>
              <a:ext uri="{FF2B5EF4-FFF2-40B4-BE49-F238E27FC236}">
                <a16:creationId xmlns:a16="http://schemas.microsoft.com/office/drawing/2014/main" id="{6077CC04-0A1E-ECF6-A644-5ECDFEDC525D}"/>
              </a:ext>
            </a:extLst>
          </p:cNvPr>
          <p:cNvSpPr txBox="1"/>
          <p:nvPr/>
        </p:nvSpPr>
        <p:spPr>
          <a:xfrm>
            <a:off x="1617896" y="2001886"/>
            <a:ext cx="8762313" cy="4647426"/>
          </a:xfrm>
          <a:prstGeom prst="rect">
            <a:avLst/>
          </a:prstGeom>
          <a:solidFill>
            <a:schemeClr val="tx1"/>
          </a:solidFill>
        </p:spPr>
        <p:txBody>
          <a:bodyPr wrap="square" rtlCol="0">
            <a:spAutoFit/>
          </a:bodyPr>
          <a:lstStyle/>
          <a:p>
            <a:r>
              <a:rPr lang="en-US" sz="3200" b="1" dirty="0">
                <a:solidFill>
                  <a:schemeClr val="accent2">
                    <a:lumMod val="40000"/>
                    <a:lumOff val="60000"/>
                  </a:schemeClr>
                </a:solidFill>
                <a:effectLst/>
                <a:latin typeface="Belgium" panose="04030605020002020C03" pitchFamily="82" charset="0"/>
              </a:rPr>
              <a:t>Understand how fear comes</a:t>
            </a:r>
            <a:r>
              <a:rPr lang="en-US" sz="3200" b="1" dirty="0">
                <a:solidFill>
                  <a:schemeClr val="bg1"/>
                </a:solidFill>
                <a:effectLst/>
                <a:latin typeface="Belgium" panose="04030605020002020C03" pitchFamily="82" charset="0"/>
              </a:rPr>
              <a:t>.  </a:t>
            </a:r>
          </a:p>
          <a:p>
            <a:r>
              <a:rPr lang="en-US" sz="3200" b="1" u="sng" dirty="0">
                <a:solidFill>
                  <a:schemeClr val="bg1"/>
                </a:solidFill>
                <a:effectLst/>
              </a:rPr>
              <a:t>Romans 10:17 says</a:t>
            </a:r>
            <a:r>
              <a:rPr lang="en-US" sz="3200" b="1" dirty="0">
                <a:solidFill>
                  <a:schemeClr val="bg1"/>
                </a:solidFill>
                <a:effectLst/>
              </a:rPr>
              <a:t>, </a:t>
            </a:r>
            <a:r>
              <a:rPr lang="en-US" sz="2800" b="1" dirty="0">
                <a:solidFill>
                  <a:schemeClr val="bg1"/>
                </a:solidFill>
                <a:effectLst/>
              </a:rPr>
              <a:t>“FAITH COMES FROM HEARING THE WORD OF GOD.”  </a:t>
            </a:r>
          </a:p>
          <a:p>
            <a:pPr marL="457200" indent="-457200">
              <a:buFont typeface="Arial" panose="020B0604020202020204" pitchFamily="34" charset="0"/>
              <a:buChar char="•"/>
            </a:pPr>
            <a:r>
              <a:rPr lang="en-US" sz="2800" b="1" dirty="0">
                <a:solidFill>
                  <a:schemeClr val="bg1"/>
                </a:solidFill>
                <a:effectLst/>
              </a:rPr>
              <a:t>Therefore, FEAR COMES </a:t>
            </a:r>
            <a:r>
              <a:rPr lang="en-US" sz="2800" b="1" u="sng" dirty="0">
                <a:solidFill>
                  <a:schemeClr val="accent2">
                    <a:lumMod val="40000"/>
                    <a:lumOff val="60000"/>
                  </a:schemeClr>
                </a:solidFill>
                <a:effectLst/>
              </a:rPr>
              <a:t>from hearing things contrary to the Word of God</a:t>
            </a:r>
            <a:r>
              <a:rPr lang="en-US" sz="2800" b="1" dirty="0">
                <a:solidFill>
                  <a:schemeClr val="bg1"/>
                </a:solidFill>
                <a:effectLst/>
              </a:rPr>
              <a:t>.  </a:t>
            </a:r>
          </a:p>
          <a:p>
            <a:pPr marL="457200" indent="-457200">
              <a:buFont typeface="Arial" panose="020B0604020202020204" pitchFamily="34" charset="0"/>
              <a:buChar char="•"/>
            </a:pPr>
            <a:r>
              <a:rPr lang="en-US" sz="2800" b="1" dirty="0">
                <a:solidFill>
                  <a:schemeClr val="bg1"/>
                </a:solidFill>
                <a:effectLst/>
              </a:rPr>
              <a:t>What we hear </a:t>
            </a:r>
            <a:r>
              <a:rPr lang="en-US" sz="2800" b="1" u="sng" dirty="0">
                <a:solidFill>
                  <a:schemeClr val="accent2">
                    <a:lumMod val="40000"/>
                    <a:lumOff val="60000"/>
                  </a:schemeClr>
                </a:solidFill>
                <a:effectLst/>
              </a:rPr>
              <a:t>on the news</a:t>
            </a:r>
            <a:r>
              <a:rPr lang="en-US" sz="2800" b="1" dirty="0">
                <a:solidFill>
                  <a:schemeClr val="bg1"/>
                </a:solidFill>
                <a:effectLst/>
              </a:rPr>
              <a:t> about tragedy, the economy, etc. </a:t>
            </a:r>
            <a:r>
              <a:rPr lang="en-US" sz="2800" b="1" u="sng" dirty="0">
                <a:solidFill>
                  <a:schemeClr val="accent2">
                    <a:lumMod val="40000"/>
                    <a:lumOff val="60000"/>
                  </a:schemeClr>
                </a:solidFill>
                <a:effectLst/>
              </a:rPr>
              <a:t>is the source of fear</a:t>
            </a:r>
            <a:r>
              <a:rPr lang="en-US" sz="2800" b="1" dirty="0">
                <a:solidFill>
                  <a:schemeClr val="bg1"/>
                </a:solidFill>
                <a:effectLst/>
              </a:rPr>
              <a:t>.  Cut it off at its root.  </a:t>
            </a:r>
          </a:p>
          <a:p>
            <a:pPr marL="457200" indent="-457200">
              <a:buFont typeface="Arial" panose="020B0604020202020204" pitchFamily="34" charset="0"/>
              <a:buChar char="•"/>
            </a:pPr>
            <a:r>
              <a:rPr lang="en-US" sz="2800" b="1" dirty="0">
                <a:solidFill>
                  <a:schemeClr val="bg1"/>
                </a:solidFill>
                <a:effectLst/>
              </a:rPr>
              <a:t>You must spend more time </a:t>
            </a:r>
            <a:r>
              <a:rPr lang="en-US" sz="2800" b="1" u="sng" dirty="0">
                <a:solidFill>
                  <a:schemeClr val="accent2">
                    <a:lumMod val="40000"/>
                    <a:lumOff val="60000"/>
                  </a:schemeClr>
                </a:solidFill>
                <a:effectLst/>
              </a:rPr>
              <a:t>listening</a:t>
            </a:r>
            <a:r>
              <a:rPr lang="en-US" sz="2800" b="1" dirty="0">
                <a:solidFill>
                  <a:schemeClr val="accent2">
                    <a:lumMod val="40000"/>
                    <a:lumOff val="60000"/>
                  </a:schemeClr>
                </a:solidFill>
                <a:effectLst/>
              </a:rPr>
              <a:t> to the good news of th</a:t>
            </a:r>
            <a:r>
              <a:rPr lang="en-US" sz="3200" b="1" dirty="0">
                <a:solidFill>
                  <a:schemeClr val="accent2">
                    <a:lumMod val="40000"/>
                    <a:lumOff val="60000"/>
                  </a:schemeClr>
                </a:solidFill>
                <a:effectLst/>
              </a:rPr>
              <a:t>e </a:t>
            </a:r>
            <a:r>
              <a:rPr lang="en-US" sz="2800" b="1" dirty="0">
                <a:solidFill>
                  <a:schemeClr val="accent2">
                    <a:lumMod val="40000"/>
                    <a:lumOff val="60000"/>
                  </a:schemeClr>
                </a:solidFill>
                <a:effectLst/>
              </a:rPr>
              <a:t>Word, </a:t>
            </a:r>
            <a:r>
              <a:rPr lang="en-US" sz="2800" b="1" dirty="0">
                <a:solidFill>
                  <a:schemeClr val="bg1"/>
                </a:solidFill>
                <a:effectLst/>
              </a:rPr>
              <a:t>rather than the bad news of this world.</a:t>
            </a:r>
            <a:r>
              <a:rPr lang="en-US" sz="3600" b="1" dirty="0">
                <a:solidFill>
                  <a:schemeClr val="bg1"/>
                </a:solidFill>
                <a:effectLst/>
              </a:rPr>
              <a:t> </a:t>
            </a: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1857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B71F-20AA-13C5-B306-5365E3A6CD0F}"/>
              </a:ext>
            </a:extLst>
          </p:cNvPr>
          <p:cNvSpPr>
            <a:spLocks noGrp="1"/>
          </p:cNvSpPr>
          <p:nvPr>
            <p:ph type="ctrTitle"/>
          </p:nvPr>
        </p:nvSpPr>
        <p:spPr>
          <a:xfrm>
            <a:off x="1524000" y="277401"/>
            <a:ext cx="9144000" cy="914401"/>
          </a:xfrm>
        </p:spPr>
        <p:txBody>
          <a:bodyPr>
            <a:normAutofit fontScale="90000"/>
          </a:bodyPr>
          <a:lstStyle/>
          <a:p>
            <a:pPr algn="l"/>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sz="4000" dirty="0">
                <a:solidFill>
                  <a:schemeClr val="bg1"/>
                </a:solidFill>
                <a:effectLst>
                  <a:outerShdw blurRad="38100" dist="38100" dir="2700000" algn="tl">
                    <a:srgbClr val="000000">
                      <a:alpha val="43137"/>
                    </a:srgbClr>
                  </a:outerShdw>
                </a:effectLst>
              </a:rPr>
            </a:br>
            <a:br>
              <a:rPr lang="en-US" sz="4000" dirty="0">
                <a:solidFill>
                  <a:schemeClr val="bg1"/>
                </a:solidFill>
                <a:effectLst>
                  <a:outerShdw blurRad="38100" dist="38100" dir="2700000" algn="tl">
                    <a:srgbClr val="000000">
                      <a:alpha val="43137"/>
                    </a:srgbClr>
                  </a:outerShdw>
                </a:effectLst>
              </a:rPr>
            </a:br>
            <a:br>
              <a:rPr lang="en-US" dirty="0">
                <a:solidFill>
                  <a:schemeClr val="bg1"/>
                </a:solidFill>
              </a:rPr>
            </a:br>
            <a:br>
              <a:rPr lang="en-US" dirty="0">
                <a:solidFill>
                  <a:schemeClr val="bg1"/>
                </a:solidFill>
              </a:rPr>
            </a:br>
            <a:br>
              <a:rPr lang="en-US" dirty="0">
                <a:solidFill>
                  <a:schemeClr val="bg1"/>
                </a:solidFill>
              </a:rPr>
            </a:br>
            <a:r>
              <a:rPr lang="en-US" dirty="0">
                <a:solidFill>
                  <a:schemeClr val="bg1"/>
                </a:solidFill>
              </a:rPr>
              <a:t>5. </a:t>
            </a:r>
            <a:r>
              <a:rPr lang="en-US" sz="4900" dirty="0">
                <a:solidFill>
                  <a:schemeClr val="bg1"/>
                </a:solidFill>
                <a:latin typeface="Belgium" panose="04030605020002020C03" pitchFamily="82" charset="0"/>
              </a:rPr>
              <a:t>Expect to walk on water!</a:t>
            </a:r>
            <a:endParaRPr lang="en-US" dirty="0">
              <a:solidFill>
                <a:schemeClr val="bg1"/>
              </a:solidFill>
              <a:latin typeface="Belgium" panose="04030605020002020C03" pitchFamily="82" charset="0"/>
            </a:endParaRPr>
          </a:p>
        </p:txBody>
      </p:sp>
      <p:sp>
        <p:nvSpPr>
          <p:cNvPr id="8" name="TextBox 7">
            <a:extLst>
              <a:ext uri="{FF2B5EF4-FFF2-40B4-BE49-F238E27FC236}">
                <a16:creationId xmlns:a16="http://schemas.microsoft.com/office/drawing/2014/main" id="{6077CC04-0A1E-ECF6-A644-5ECDFEDC525D}"/>
              </a:ext>
            </a:extLst>
          </p:cNvPr>
          <p:cNvSpPr txBox="1"/>
          <p:nvPr/>
        </p:nvSpPr>
        <p:spPr>
          <a:xfrm>
            <a:off x="924674" y="2054831"/>
            <a:ext cx="10520737" cy="4647426"/>
          </a:xfrm>
          <a:prstGeom prst="rect">
            <a:avLst/>
          </a:prstGeom>
          <a:solidFill>
            <a:schemeClr val="tx1"/>
          </a:solidFill>
        </p:spPr>
        <p:txBody>
          <a:bodyPr wrap="square" rtlCol="0">
            <a:spAutoFit/>
          </a:bodyPr>
          <a:lstStyle/>
          <a:p>
            <a:pPr marL="457200" indent="-457200">
              <a:buFont typeface="Arial" panose="020B0604020202020204" pitchFamily="34" charset="0"/>
              <a:buChar char="•"/>
            </a:pPr>
            <a:r>
              <a:rPr lang="en-US" sz="3200" b="1" dirty="0">
                <a:solidFill>
                  <a:schemeClr val="accent2">
                    <a:lumMod val="40000"/>
                    <a:lumOff val="60000"/>
                  </a:schemeClr>
                </a:solidFill>
                <a:effectLst>
                  <a:outerShdw blurRad="38100" dist="38100" dir="2700000" algn="tl">
                    <a:srgbClr val="000000">
                      <a:alpha val="43137"/>
                    </a:srgbClr>
                  </a:outerShdw>
                </a:effectLst>
              </a:rPr>
              <a:t>Set your hope and expectation on GREAT things happening in your life. </a:t>
            </a:r>
            <a:r>
              <a:rPr lang="en-US" sz="3200" b="1" dirty="0">
                <a:solidFill>
                  <a:schemeClr val="bg1"/>
                </a:solidFill>
                <a:effectLst>
                  <a:outerShdw blurRad="38100" dist="38100" dir="2700000" algn="tl">
                    <a:srgbClr val="000000">
                      <a:alpha val="43137"/>
                    </a:srgbClr>
                  </a:outerShdw>
                </a:effectLst>
              </a:rPr>
              <a:t>Peter walked on water with Jesus showing us that faith can overcome anything.  </a:t>
            </a:r>
          </a:p>
          <a:p>
            <a:pPr marL="457200" indent="-457200">
              <a:buFont typeface="Arial" panose="020B0604020202020204" pitchFamily="34" charset="0"/>
              <a:buChar char="•"/>
            </a:pPr>
            <a:r>
              <a:rPr lang="en-US" sz="4000" b="1" dirty="0">
                <a:solidFill>
                  <a:schemeClr val="accent2">
                    <a:lumMod val="40000"/>
                    <a:lumOff val="60000"/>
                  </a:schemeClr>
                </a:solidFill>
                <a:effectLst>
                  <a:outerShdw blurRad="38100" dist="38100" dir="2700000" algn="tl">
                    <a:srgbClr val="000000">
                      <a:alpha val="43137"/>
                    </a:srgbClr>
                  </a:outerShdw>
                </a:effectLst>
              </a:rPr>
              <a:t>However, remember why Peter began to sink. </a:t>
            </a:r>
          </a:p>
          <a:p>
            <a:pPr marL="457200" indent="-45720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rPr>
              <a:t>Matthew 14:30—he SAW the wind, he BECAME afraid, he BEGAN to sink.  What we focus on produces fear or faith.  </a:t>
            </a:r>
          </a:p>
          <a:p>
            <a:pPr marL="457200" indent="-45720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rPr>
              <a:t>FOCUS on the circumstances around you and fear will sink you.  FOCUS on the promises of God, and faith will raise you up!</a:t>
            </a:r>
          </a:p>
        </p:txBody>
      </p:sp>
    </p:spTree>
    <p:extLst>
      <p:ext uri="{BB962C8B-B14F-4D97-AF65-F5344CB8AC3E}">
        <p14:creationId xmlns:p14="http://schemas.microsoft.com/office/powerpoint/2010/main" val="3354483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B71F-20AA-13C5-B306-5365E3A6CD0F}"/>
              </a:ext>
            </a:extLst>
          </p:cNvPr>
          <p:cNvSpPr>
            <a:spLocks noGrp="1"/>
          </p:cNvSpPr>
          <p:nvPr>
            <p:ph type="ctrTitle"/>
          </p:nvPr>
        </p:nvSpPr>
        <p:spPr>
          <a:xfrm>
            <a:off x="1524000" y="277401"/>
            <a:ext cx="9144000" cy="914401"/>
          </a:xfrm>
        </p:spPr>
        <p:txBody>
          <a:bodyPr>
            <a:normAutofit fontScale="90000"/>
          </a:bodyPr>
          <a:lstStyle/>
          <a:p>
            <a:pPr algn="l"/>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sz="4000" dirty="0">
                <a:solidFill>
                  <a:schemeClr val="bg1"/>
                </a:solidFill>
                <a:effectLst>
                  <a:outerShdw blurRad="38100" dist="38100" dir="2700000" algn="tl">
                    <a:srgbClr val="000000">
                      <a:alpha val="43137"/>
                    </a:srgbClr>
                  </a:outerShdw>
                </a:effectLst>
              </a:rPr>
            </a:br>
            <a:br>
              <a:rPr lang="en-US" sz="4000" dirty="0">
                <a:solidFill>
                  <a:schemeClr val="bg1"/>
                </a:solidFill>
                <a:effectLst>
                  <a:outerShdw blurRad="38100" dist="38100" dir="2700000" algn="tl">
                    <a:srgbClr val="000000">
                      <a:alpha val="43137"/>
                    </a:srgbClr>
                  </a:outerShdw>
                </a:effectLst>
              </a:rPr>
            </a:br>
            <a:br>
              <a:rPr lang="en-US" dirty="0">
                <a:solidFill>
                  <a:schemeClr val="bg1"/>
                </a:solidFill>
              </a:rPr>
            </a:br>
            <a:br>
              <a:rPr lang="en-US" dirty="0">
                <a:solidFill>
                  <a:schemeClr val="bg1"/>
                </a:solidFill>
              </a:rPr>
            </a:br>
            <a:br>
              <a:rPr lang="en-US" dirty="0">
                <a:solidFill>
                  <a:schemeClr val="bg1"/>
                </a:solidFill>
              </a:rPr>
            </a:br>
            <a:r>
              <a:rPr lang="en-US" dirty="0">
                <a:solidFill>
                  <a:schemeClr val="bg1"/>
                </a:solidFill>
              </a:rPr>
              <a:t>6. </a:t>
            </a:r>
            <a:r>
              <a:rPr lang="en-US" sz="4900" dirty="0">
                <a:solidFill>
                  <a:schemeClr val="bg1"/>
                </a:solidFill>
                <a:latin typeface="Belgium" panose="04030605020002020C03" pitchFamily="82" charset="0"/>
              </a:rPr>
              <a:t>Expect to walk on water!</a:t>
            </a:r>
            <a:endParaRPr lang="en-US" dirty="0">
              <a:solidFill>
                <a:schemeClr val="bg1"/>
              </a:solidFill>
              <a:latin typeface="Belgium" panose="04030605020002020C03" pitchFamily="82" charset="0"/>
            </a:endParaRPr>
          </a:p>
        </p:txBody>
      </p:sp>
      <p:sp>
        <p:nvSpPr>
          <p:cNvPr id="8" name="TextBox 7">
            <a:extLst>
              <a:ext uri="{FF2B5EF4-FFF2-40B4-BE49-F238E27FC236}">
                <a16:creationId xmlns:a16="http://schemas.microsoft.com/office/drawing/2014/main" id="{6077CC04-0A1E-ECF6-A644-5ECDFEDC525D}"/>
              </a:ext>
            </a:extLst>
          </p:cNvPr>
          <p:cNvSpPr txBox="1"/>
          <p:nvPr/>
        </p:nvSpPr>
        <p:spPr>
          <a:xfrm>
            <a:off x="482886" y="2054831"/>
            <a:ext cx="11147460" cy="4401205"/>
          </a:xfrm>
          <a:prstGeom prst="rect">
            <a:avLst/>
          </a:prstGeom>
          <a:solidFill>
            <a:schemeClr val="tx1"/>
          </a:solidFill>
        </p:spPr>
        <p:txBody>
          <a:bodyPr wrap="square" rtlCol="0">
            <a:spAutoFit/>
          </a:bodyPr>
          <a:lstStyle/>
          <a:p>
            <a:pPr marL="457200" indent="-457200">
              <a:buFont typeface="Arial" panose="020B0604020202020204" pitchFamily="34" charset="0"/>
              <a:buChar char="•"/>
            </a:pPr>
            <a:r>
              <a:rPr lang="en-US" sz="2800" b="1" dirty="0">
                <a:solidFill>
                  <a:schemeClr val="bg1"/>
                </a:solidFill>
                <a:effectLst>
                  <a:outerShdw blurRad="38100" dist="38100" dir="2700000" algn="tl">
                    <a:srgbClr val="000000">
                      <a:alpha val="43137"/>
                    </a:srgbClr>
                  </a:outerShdw>
                </a:effectLst>
              </a:rPr>
              <a:t>Trust, HE will catch you when you fall</a:t>
            </a:r>
            <a:r>
              <a:rPr lang="en-US" sz="2800" b="1" dirty="0">
                <a:solidFill>
                  <a:schemeClr val="accent2">
                    <a:lumMod val="40000"/>
                    <a:lumOff val="60000"/>
                  </a:schemeClr>
                </a:solidFill>
                <a:effectLst>
                  <a:outerShdw blurRad="38100" dist="38100" dir="2700000" algn="tl">
                    <a:srgbClr val="000000">
                      <a:alpha val="43137"/>
                    </a:srgbClr>
                  </a:outerShdw>
                </a:effectLst>
              </a:rPr>
              <a:t>. Even when Peter began to sink, Jesus reached out and grabbed His hand to save him. (Matthew 14:31) You always have a safety net, in Him!  So, fear not! Set your hope and expectation on GREAT things happening in your life. </a:t>
            </a:r>
            <a:r>
              <a:rPr lang="en-US" sz="2800" b="1" dirty="0">
                <a:solidFill>
                  <a:schemeClr val="bg1"/>
                </a:solidFill>
                <a:effectLst>
                  <a:outerShdw blurRad="38100" dist="38100" dir="2700000" algn="tl">
                    <a:srgbClr val="000000">
                      <a:alpha val="43137"/>
                    </a:srgbClr>
                  </a:outerShdw>
                </a:effectLst>
              </a:rPr>
              <a:t>Peter walked on water with Jesus showing us that faith can overcome anything.  </a:t>
            </a:r>
          </a:p>
          <a:p>
            <a:pPr marL="457200" indent="-457200">
              <a:buFont typeface="Arial" panose="020B0604020202020204" pitchFamily="34" charset="0"/>
              <a:buChar char="•"/>
            </a:pPr>
            <a:r>
              <a:rPr lang="en-US" sz="2800" b="1" dirty="0">
                <a:solidFill>
                  <a:schemeClr val="accent2">
                    <a:lumMod val="40000"/>
                    <a:lumOff val="60000"/>
                  </a:schemeClr>
                </a:solidFill>
                <a:effectLst>
                  <a:outerShdw blurRad="38100" dist="38100" dir="2700000" algn="tl">
                    <a:srgbClr val="000000">
                      <a:alpha val="43137"/>
                    </a:srgbClr>
                  </a:outerShdw>
                </a:effectLst>
              </a:rPr>
              <a:t>However, remember why Peter began to sink. </a:t>
            </a:r>
          </a:p>
          <a:p>
            <a:pPr marL="457200" indent="-457200">
              <a:buFont typeface="Arial" panose="020B0604020202020204" pitchFamily="34" charset="0"/>
              <a:buChar char="•"/>
            </a:pPr>
            <a:r>
              <a:rPr lang="en-US" sz="2800" b="1" dirty="0">
                <a:solidFill>
                  <a:schemeClr val="bg1"/>
                </a:solidFill>
                <a:effectLst>
                  <a:outerShdw blurRad="38100" dist="38100" dir="2700000" algn="tl">
                    <a:srgbClr val="000000">
                      <a:alpha val="43137"/>
                    </a:srgbClr>
                  </a:outerShdw>
                </a:effectLst>
              </a:rPr>
              <a:t>Matthew 14:30—he SAW the wind, he BECAME afraid, he BEGAN to sink.  What we focus on produces fear or faith.  </a:t>
            </a:r>
          </a:p>
          <a:p>
            <a:pPr marL="457200" indent="-457200">
              <a:buFont typeface="Arial" panose="020B0604020202020204" pitchFamily="34" charset="0"/>
              <a:buChar char="•"/>
            </a:pPr>
            <a:r>
              <a:rPr lang="en-US" sz="2800" b="1" dirty="0">
                <a:solidFill>
                  <a:schemeClr val="bg1"/>
                </a:solidFill>
                <a:effectLst>
                  <a:outerShdw blurRad="38100" dist="38100" dir="2700000" algn="tl">
                    <a:srgbClr val="000000">
                      <a:alpha val="43137"/>
                    </a:srgbClr>
                  </a:outerShdw>
                </a:effectLst>
              </a:rPr>
              <a:t>FOCUS on the circumstances around you and fear will sink you.  FOCUS on the promises of God, and faith will raise you up!</a:t>
            </a:r>
          </a:p>
        </p:txBody>
      </p:sp>
    </p:spTree>
    <p:extLst>
      <p:ext uri="{BB962C8B-B14F-4D97-AF65-F5344CB8AC3E}">
        <p14:creationId xmlns:p14="http://schemas.microsoft.com/office/powerpoint/2010/main" val="527602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B71F-20AA-13C5-B306-5365E3A6CD0F}"/>
              </a:ext>
            </a:extLst>
          </p:cNvPr>
          <p:cNvSpPr>
            <a:spLocks noGrp="1"/>
          </p:cNvSpPr>
          <p:nvPr>
            <p:ph type="ctrTitle"/>
          </p:nvPr>
        </p:nvSpPr>
        <p:spPr>
          <a:xfrm>
            <a:off x="1524000" y="924674"/>
            <a:ext cx="9144000" cy="914400"/>
          </a:xfrm>
        </p:spPr>
        <p:txBody>
          <a:bodyPr>
            <a:normAutofit fontScale="90000"/>
          </a:bodyPr>
          <a:lstStyle/>
          <a:p>
            <a:pPr algn="l"/>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sz="4000" dirty="0">
                <a:solidFill>
                  <a:schemeClr val="bg1"/>
                </a:solidFill>
                <a:effectLst>
                  <a:outerShdw blurRad="38100" dist="38100" dir="2700000" algn="tl">
                    <a:srgbClr val="000000">
                      <a:alpha val="43137"/>
                    </a:srgbClr>
                  </a:outerShdw>
                </a:effectLst>
              </a:rPr>
            </a:br>
            <a:br>
              <a:rPr lang="en-US" sz="4000" dirty="0">
                <a:solidFill>
                  <a:schemeClr val="bg1"/>
                </a:solidFill>
                <a:effectLst>
                  <a:outerShdw blurRad="38100" dist="38100" dir="2700000" algn="tl">
                    <a:srgbClr val="000000">
                      <a:alpha val="43137"/>
                    </a:srgbClr>
                  </a:outerShdw>
                </a:effectLst>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r>
              <a:rPr lang="en-US" b="1" dirty="0">
                <a:solidFill>
                  <a:srgbClr val="FF9900"/>
                </a:solidFill>
                <a:effectLst/>
              </a:rPr>
              <a:t>THINK IT &amp; SAY IT: </a:t>
            </a:r>
            <a:br>
              <a:rPr lang="en-US" b="1" dirty="0">
                <a:effectLst/>
              </a:rPr>
            </a:br>
            <a:endParaRPr lang="en-US" dirty="0">
              <a:solidFill>
                <a:schemeClr val="bg1"/>
              </a:solidFill>
              <a:latin typeface="Belgium" panose="04030605020002020C03" pitchFamily="82" charset="0"/>
            </a:endParaRPr>
          </a:p>
        </p:txBody>
      </p:sp>
      <p:sp>
        <p:nvSpPr>
          <p:cNvPr id="8" name="TextBox 7">
            <a:extLst>
              <a:ext uri="{FF2B5EF4-FFF2-40B4-BE49-F238E27FC236}">
                <a16:creationId xmlns:a16="http://schemas.microsoft.com/office/drawing/2014/main" id="{6077CC04-0A1E-ECF6-A644-5ECDFEDC525D}"/>
              </a:ext>
            </a:extLst>
          </p:cNvPr>
          <p:cNvSpPr txBox="1"/>
          <p:nvPr/>
        </p:nvSpPr>
        <p:spPr>
          <a:xfrm>
            <a:off x="440077" y="1674688"/>
            <a:ext cx="11147460" cy="2677656"/>
          </a:xfrm>
          <a:prstGeom prst="rect">
            <a:avLst/>
          </a:prstGeom>
          <a:solidFill>
            <a:schemeClr val="tx1"/>
          </a:solidFill>
        </p:spPr>
        <p:txBody>
          <a:bodyPr wrap="square" rtlCol="0">
            <a:spAutoFit/>
          </a:bodyPr>
          <a:lstStyle/>
          <a:p>
            <a:pPr marL="457200" indent="-457200">
              <a:buFont typeface="Arial" panose="020B0604020202020204" pitchFamily="34" charset="0"/>
              <a:buChar char="•"/>
            </a:pPr>
            <a:r>
              <a:rPr lang="en-US" sz="2800" b="1" dirty="0">
                <a:solidFill>
                  <a:schemeClr val="bg1"/>
                </a:solidFill>
                <a:effectLst/>
              </a:rPr>
              <a:t>God has not given me the spirit of fear, but power, love and a sound mind.  </a:t>
            </a:r>
          </a:p>
          <a:p>
            <a:pPr marL="457200" indent="-457200">
              <a:buFont typeface="Arial" panose="020B0604020202020204" pitchFamily="34" charset="0"/>
              <a:buChar char="•"/>
            </a:pPr>
            <a:r>
              <a:rPr lang="en-US" sz="2800" b="1" dirty="0">
                <a:solidFill>
                  <a:schemeClr val="bg1"/>
                </a:solidFill>
                <a:effectLst/>
              </a:rPr>
              <a:t>I reject all forms of fear beginning today. </a:t>
            </a:r>
          </a:p>
          <a:p>
            <a:pPr marL="457200" indent="-457200">
              <a:buFont typeface="Arial" panose="020B0604020202020204" pitchFamily="34" charset="0"/>
              <a:buChar char="•"/>
            </a:pPr>
            <a:r>
              <a:rPr lang="en-US" sz="2800" b="1" dirty="0">
                <a:solidFill>
                  <a:schemeClr val="bg1"/>
                </a:solidFill>
                <a:effectLst/>
              </a:rPr>
              <a:t>I speak to fear and command it to leave my life and family.  </a:t>
            </a:r>
          </a:p>
          <a:p>
            <a:pPr marL="457200" indent="-457200">
              <a:buFont typeface="Arial" panose="020B0604020202020204" pitchFamily="34" charset="0"/>
              <a:buChar char="•"/>
            </a:pPr>
            <a:r>
              <a:rPr lang="en-US" sz="2800" b="1" dirty="0">
                <a:solidFill>
                  <a:schemeClr val="bg1"/>
                </a:solidFill>
                <a:effectLst/>
              </a:rPr>
              <a:t>I walk by faith, not by sight.  </a:t>
            </a:r>
          </a:p>
          <a:p>
            <a:pPr marL="457200" indent="-457200">
              <a:buFont typeface="Arial" panose="020B0604020202020204" pitchFamily="34" charset="0"/>
              <a:buChar char="•"/>
            </a:pPr>
            <a:endParaRPr lang="en-US" sz="2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01205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B71F-20AA-13C5-B306-5365E3A6CD0F}"/>
              </a:ext>
            </a:extLst>
          </p:cNvPr>
          <p:cNvSpPr>
            <a:spLocks noGrp="1"/>
          </p:cNvSpPr>
          <p:nvPr>
            <p:ph type="ctrTitle"/>
          </p:nvPr>
        </p:nvSpPr>
        <p:spPr>
          <a:xfrm>
            <a:off x="1524000" y="924674"/>
            <a:ext cx="9144000" cy="914400"/>
          </a:xfrm>
        </p:spPr>
        <p:txBody>
          <a:bodyPr>
            <a:normAutofit fontScale="90000"/>
          </a:bodyPr>
          <a:lstStyle/>
          <a:p>
            <a:pPr algn="l"/>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sz="4000" dirty="0">
                <a:solidFill>
                  <a:schemeClr val="bg1"/>
                </a:solidFill>
                <a:effectLst>
                  <a:outerShdw blurRad="38100" dist="38100" dir="2700000" algn="tl">
                    <a:srgbClr val="000000">
                      <a:alpha val="43137"/>
                    </a:srgbClr>
                  </a:outerShdw>
                </a:effectLst>
              </a:rPr>
            </a:br>
            <a:br>
              <a:rPr lang="en-US" sz="4000" dirty="0">
                <a:solidFill>
                  <a:schemeClr val="bg1"/>
                </a:solidFill>
                <a:effectLst>
                  <a:outerShdw blurRad="38100" dist="38100" dir="2700000" algn="tl">
                    <a:srgbClr val="000000">
                      <a:alpha val="43137"/>
                    </a:srgbClr>
                  </a:outerShdw>
                </a:effectLst>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r>
              <a:rPr lang="en-US" b="1" dirty="0">
                <a:solidFill>
                  <a:srgbClr val="FF9900"/>
                </a:solidFill>
                <a:effectLst/>
              </a:rPr>
              <a:t>THINK IT &amp; SAY IT: </a:t>
            </a:r>
            <a:br>
              <a:rPr lang="en-US" b="1" dirty="0">
                <a:effectLst/>
              </a:rPr>
            </a:br>
            <a:endParaRPr lang="en-US" dirty="0">
              <a:solidFill>
                <a:schemeClr val="bg1"/>
              </a:solidFill>
              <a:latin typeface="Belgium" panose="04030605020002020C03" pitchFamily="82" charset="0"/>
            </a:endParaRPr>
          </a:p>
        </p:txBody>
      </p:sp>
      <p:sp>
        <p:nvSpPr>
          <p:cNvPr id="8" name="TextBox 7">
            <a:extLst>
              <a:ext uri="{FF2B5EF4-FFF2-40B4-BE49-F238E27FC236}">
                <a16:creationId xmlns:a16="http://schemas.microsoft.com/office/drawing/2014/main" id="{6077CC04-0A1E-ECF6-A644-5ECDFEDC525D}"/>
              </a:ext>
            </a:extLst>
          </p:cNvPr>
          <p:cNvSpPr txBox="1"/>
          <p:nvPr/>
        </p:nvSpPr>
        <p:spPr>
          <a:xfrm>
            <a:off x="440077" y="1674688"/>
            <a:ext cx="11147460" cy="2246769"/>
          </a:xfrm>
          <a:prstGeom prst="rect">
            <a:avLst/>
          </a:prstGeom>
          <a:solidFill>
            <a:schemeClr val="tx1"/>
          </a:solidFill>
        </p:spPr>
        <p:txBody>
          <a:bodyPr wrap="square" rtlCol="0">
            <a:spAutoFit/>
          </a:bodyPr>
          <a:lstStyle/>
          <a:p>
            <a:pPr marL="457200" indent="-457200">
              <a:buFont typeface="Arial" panose="020B0604020202020204" pitchFamily="34" charset="0"/>
              <a:buChar char="•"/>
            </a:pPr>
            <a:r>
              <a:rPr lang="en-US" sz="2800" b="1" dirty="0">
                <a:solidFill>
                  <a:schemeClr val="bg1"/>
                </a:solidFill>
                <a:effectLst>
                  <a:outerShdw blurRad="38100" dist="38100" dir="2700000" algn="tl">
                    <a:srgbClr val="000000">
                      <a:alpha val="43137"/>
                    </a:srgbClr>
                  </a:outerShdw>
                </a:effectLst>
              </a:rPr>
              <a:t>I surrender my ears to listen to God’s Word, and my eyes, to focus on God promises.  </a:t>
            </a:r>
          </a:p>
          <a:p>
            <a:pPr marL="457200" indent="-457200">
              <a:buFont typeface="Arial" panose="020B0604020202020204" pitchFamily="34" charset="0"/>
              <a:buChar char="•"/>
            </a:pPr>
            <a:r>
              <a:rPr lang="en-US" sz="2800" b="1" dirty="0">
                <a:solidFill>
                  <a:schemeClr val="bg1"/>
                </a:solidFill>
                <a:effectLst>
                  <a:outerShdw blurRad="38100" dist="38100" dir="2700000" algn="tl">
                    <a:srgbClr val="000000">
                      <a:alpha val="43137"/>
                    </a:srgbClr>
                  </a:outerShdw>
                </a:effectLst>
              </a:rPr>
              <a:t>I expect the miraculous to happen in my life, and I know God will catch me if I stumble or fall.  </a:t>
            </a:r>
          </a:p>
          <a:p>
            <a:pPr marL="457200" indent="-457200">
              <a:buFont typeface="Arial" panose="020B0604020202020204" pitchFamily="34" charset="0"/>
              <a:buChar char="•"/>
            </a:pPr>
            <a:r>
              <a:rPr lang="en-US" sz="2800" b="1" dirty="0">
                <a:solidFill>
                  <a:schemeClr val="bg1"/>
                </a:solidFill>
                <a:effectLst>
                  <a:outerShdw blurRad="38100" dist="38100" dir="2700000" algn="tl">
                    <a:srgbClr val="000000">
                      <a:alpha val="43137"/>
                    </a:srgbClr>
                  </a:outerShdw>
                </a:effectLst>
              </a:rPr>
              <a:t>Therefore, I will not be afraid, another day in my life, in Jesus Name.</a:t>
            </a:r>
          </a:p>
        </p:txBody>
      </p:sp>
    </p:spTree>
    <p:extLst>
      <p:ext uri="{BB962C8B-B14F-4D97-AF65-F5344CB8AC3E}">
        <p14:creationId xmlns:p14="http://schemas.microsoft.com/office/powerpoint/2010/main" val="2926431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TotalTime>
  <Words>942</Words>
  <Application>Microsoft Office PowerPoint</Application>
  <PresentationFormat>Widescreen</PresentationFormat>
  <Paragraphs>41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Belgium</vt:lpstr>
      <vt:lpstr>Calibri</vt:lpstr>
      <vt:lpstr>Calibri Light</vt:lpstr>
      <vt:lpstr>Office Theme</vt:lpstr>
      <vt:lpstr>                     Destroying thoughts of fear.     Destroying thoughts of fear. </vt:lpstr>
      <vt:lpstr>                          1. Destroying thoughts of fear. </vt:lpstr>
      <vt:lpstr>                                         2. Reject and resist whatever isn’t from God. </vt:lpstr>
      <vt:lpstr>                          3. Speak to fear—Mark 11:23</vt:lpstr>
      <vt:lpstr>                          4.“FAITH COMES FROM HEARING THE WORD OF GOD.”</vt:lpstr>
      <vt:lpstr>                          5. Expect to walk on water!</vt:lpstr>
      <vt:lpstr>                          6. Expect to walk on water!</vt:lpstr>
      <vt:lpstr>                            THINK IT &amp; SAY IT:  </vt:lpstr>
      <vt:lpstr>                            THINK IT &amp; SAY IT:  </vt:lpstr>
      <vt:lpstr>                            Let us pray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Destroying thoughts of fear.     Destroying thoughts of fear. </dc:title>
  <dc:creator>Ronald Powell</dc:creator>
  <cp:lastModifiedBy>Ronald Powell</cp:lastModifiedBy>
  <cp:revision>2</cp:revision>
  <dcterms:created xsi:type="dcterms:W3CDTF">2023-02-04T17:33:15Z</dcterms:created>
  <dcterms:modified xsi:type="dcterms:W3CDTF">2023-02-04T21:03:35Z</dcterms:modified>
</cp:coreProperties>
</file>