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65" r:id="rId6"/>
    <p:sldId id="266" r:id="rId7"/>
    <p:sldId id="267" r:id="rId8"/>
    <p:sldId id="268" r:id="rId9"/>
    <p:sldId id="269" r:id="rId10"/>
    <p:sldId id="270" r:id="rId11"/>
    <p:sldId id="274" r:id="rId12"/>
    <p:sldId id="271" r:id="rId13"/>
    <p:sldId id="272"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1F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38"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005B8-B2CB-9B21-7F1E-F7C0E5326E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1306BCD-961B-A63B-121D-A3409B404E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87E293-4931-5354-9906-F3CAE6D19D21}"/>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5" name="Footer Placeholder 4">
            <a:extLst>
              <a:ext uri="{FF2B5EF4-FFF2-40B4-BE49-F238E27FC236}">
                <a16:creationId xmlns:a16="http://schemas.microsoft.com/office/drawing/2014/main" id="{3945ECA3-7E1C-EB73-A4B3-9856616A72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6D0635-3C25-1EC5-E410-F510EF154E0A}"/>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2189687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8E04D-4D4F-58EE-1CD6-68E42A9FA1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77F9B-63E7-88D9-9AAF-2316F526F6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100064-0DFC-BB4D-2F78-ED6D741C235F}"/>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5" name="Footer Placeholder 4">
            <a:extLst>
              <a:ext uri="{FF2B5EF4-FFF2-40B4-BE49-F238E27FC236}">
                <a16:creationId xmlns:a16="http://schemas.microsoft.com/office/drawing/2014/main" id="{25465431-E872-FB1D-2476-0AA4B22590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A9802D-07B0-6618-DAC2-7B57C850B32F}"/>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4285701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7E75AD-9DE5-0546-F3A4-677E48A292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AAC7CC-CB11-DA44-1EA9-2477CA8587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72DB20-D518-E488-2007-6162CA09417C}"/>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5" name="Footer Placeholder 4">
            <a:extLst>
              <a:ext uri="{FF2B5EF4-FFF2-40B4-BE49-F238E27FC236}">
                <a16:creationId xmlns:a16="http://schemas.microsoft.com/office/drawing/2014/main" id="{AFE435A1-FA5F-726E-FFE9-CA464628FB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C37ED1-4CB9-1E46-D474-29A59F47F8AE}"/>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153419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1BE4-7A59-6866-8302-1F74AFF4E1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25659B-6CDD-7C06-BA91-1B79274D48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5FA6CF-41EF-D848-615A-821A7BCEC779}"/>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5" name="Footer Placeholder 4">
            <a:extLst>
              <a:ext uri="{FF2B5EF4-FFF2-40B4-BE49-F238E27FC236}">
                <a16:creationId xmlns:a16="http://schemas.microsoft.com/office/drawing/2014/main" id="{D0E6FEE9-574E-35F9-0C89-F14392D906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B6CD1-EAC6-D62A-3D0E-EBE2F71CFBBB}"/>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29157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E3EB1-276A-A18A-A63C-488475E2E2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720322-E078-A6E4-0D28-9FCDB93196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D876D5-1471-9654-55DA-1C5CFFF75B65}"/>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5" name="Footer Placeholder 4">
            <a:extLst>
              <a:ext uri="{FF2B5EF4-FFF2-40B4-BE49-F238E27FC236}">
                <a16:creationId xmlns:a16="http://schemas.microsoft.com/office/drawing/2014/main" id="{5FEFED4F-4AF6-0B3E-861C-D81545DFD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1824AD-9D2D-EDE8-5D6D-D79A85DBB995}"/>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183143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22494-3CCB-E225-10E8-0C4A67E005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4ED5EA-A983-3EA7-24B6-7D77B57BFB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630BA3-BAA3-9A89-2E56-02101AAA71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7842BA-8C7D-2803-F206-8FB460182242}"/>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6" name="Footer Placeholder 5">
            <a:extLst>
              <a:ext uri="{FF2B5EF4-FFF2-40B4-BE49-F238E27FC236}">
                <a16:creationId xmlns:a16="http://schemas.microsoft.com/office/drawing/2014/main" id="{E7C35A56-F0D3-C7E3-5555-71BD3DCB41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5431AB-D6A1-3262-CA0C-5BDB867C1301}"/>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295854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3CC8B-935D-A146-1EDA-A438AC3523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D0EC44-03C7-E09A-6015-11339463A6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1D6AAB-1CE8-FAA5-3232-ADDE89B0F3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2FAAE7-D852-06F2-CE3B-C397A79159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9003BE-00CE-C513-8820-87223B2565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0BBB9F-AAE9-6F56-6023-0D372DB61937}"/>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8" name="Footer Placeholder 7">
            <a:extLst>
              <a:ext uri="{FF2B5EF4-FFF2-40B4-BE49-F238E27FC236}">
                <a16:creationId xmlns:a16="http://schemas.microsoft.com/office/drawing/2014/main" id="{D95DC578-F815-8A65-96B4-8ED656D8A5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924F9-78E7-F3CD-28E6-5737A6DC8660}"/>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3635006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C1B2A-0C91-FC05-E308-3F3CA9FA60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D61106-B4E2-BECE-A498-FB3EDE25C521}"/>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4" name="Footer Placeholder 3">
            <a:extLst>
              <a:ext uri="{FF2B5EF4-FFF2-40B4-BE49-F238E27FC236}">
                <a16:creationId xmlns:a16="http://schemas.microsoft.com/office/drawing/2014/main" id="{618D7A2F-636E-168A-8EFD-3464F06F61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9C82D9-C9AE-05C5-7291-9AB98B8B8A3C}"/>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1713137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27D193-D8A6-8BC9-7886-31CF9B0BAD24}"/>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3" name="Footer Placeholder 2">
            <a:extLst>
              <a:ext uri="{FF2B5EF4-FFF2-40B4-BE49-F238E27FC236}">
                <a16:creationId xmlns:a16="http://schemas.microsoft.com/office/drawing/2014/main" id="{EA5D2EB8-1D34-9BBF-8318-B07950E08D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6C229F-D25B-845A-EC1F-BB5DA970D8A9}"/>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50945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1E0CE-07FE-009F-0EDB-E7B4769817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144120-8CA7-63F9-C88B-DDF6171194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F1AC4B-8CC8-150D-EBE6-BBB5DDA578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635F29-5382-61CA-BBCE-5C3C8B984630}"/>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6" name="Footer Placeholder 5">
            <a:extLst>
              <a:ext uri="{FF2B5EF4-FFF2-40B4-BE49-F238E27FC236}">
                <a16:creationId xmlns:a16="http://schemas.microsoft.com/office/drawing/2014/main" id="{4FE524A7-9E6C-25F4-ACD6-667C8814F5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A255A6-FD53-93BF-59FC-928D585CBD38}"/>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947577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36B97-E491-2329-1514-06F6516084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085997-4CE4-A8C2-F852-B06295AF99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0A8D4C-EB89-6F8A-8B38-3069DBFE2B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E06FAE-6518-8E7C-6BE3-9DD15B6389E0}"/>
              </a:ext>
            </a:extLst>
          </p:cNvPr>
          <p:cNvSpPr>
            <a:spLocks noGrp="1"/>
          </p:cNvSpPr>
          <p:nvPr>
            <p:ph type="dt" sz="half" idx="10"/>
          </p:nvPr>
        </p:nvSpPr>
        <p:spPr/>
        <p:txBody>
          <a:bodyPr/>
          <a:lstStyle/>
          <a:p>
            <a:fld id="{CAC13EC8-8F95-4CA8-9704-D1E5EC3C5BF5}" type="datetimeFigureOut">
              <a:rPr lang="en-US" smtClean="0"/>
              <a:t>6/2/2023</a:t>
            </a:fld>
            <a:endParaRPr lang="en-US"/>
          </a:p>
        </p:txBody>
      </p:sp>
      <p:sp>
        <p:nvSpPr>
          <p:cNvPr id="6" name="Footer Placeholder 5">
            <a:extLst>
              <a:ext uri="{FF2B5EF4-FFF2-40B4-BE49-F238E27FC236}">
                <a16:creationId xmlns:a16="http://schemas.microsoft.com/office/drawing/2014/main" id="{D91BDDDC-B5B3-9DB0-AD65-92FA3C188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CC475D-6E04-01E5-ED73-3ED2484D1BDF}"/>
              </a:ext>
            </a:extLst>
          </p:cNvPr>
          <p:cNvSpPr>
            <a:spLocks noGrp="1"/>
          </p:cNvSpPr>
          <p:nvPr>
            <p:ph type="sldNum" sz="quarter" idx="12"/>
          </p:nvPr>
        </p:nvSpPr>
        <p:spPr/>
        <p:txBody>
          <a:bodyPr/>
          <a:lstStyle/>
          <a:p>
            <a:fld id="{A407F285-2772-4FDB-8B52-CAD3F432264E}" type="slidenum">
              <a:rPr lang="en-US" smtClean="0"/>
              <a:t>‹#›</a:t>
            </a:fld>
            <a:endParaRPr lang="en-US"/>
          </a:p>
        </p:txBody>
      </p:sp>
    </p:spTree>
    <p:extLst>
      <p:ext uri="{BB962C8B-B14F-4D97-AF65-F5344CB8AC3E}">
        <p14:creationId xmlns:p14="http://schemas.microsoft.com/office/powerpoint/2010/main" val="975088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EDB977-8D6B-0D96-1861-924AA9C428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E4F4CB-C478-515B-960A-4B10877473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761ED7-B664-07A9-7915-9C42DFC26B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C13EC8-8F95-4CA8-9704-D1E5EC3C5BF5}" type="datetimeFigureOut">
              <a:rPr lang="en-US" smtClean="0"/>
              <a:t>6/2/2023</a:t>
            </a:fld>
            <a:endParaRPr lang="en-US"/>
          </a:p>
        </p:txBody>
      </p:sp>
      <p:sp>
        <p:nvSpPr>
          <p:cNvPr id="5" name="Footer Placeholder 4">
            <a:extLst>
              <a:ext uri="{FF2B5EF4-FFF2-40B4-BE49-F238E27FC236}">
                <a16:creationId xmlns:a16="http://schemas.microsoft.com/office/drawing/2014/main" id="{9F7AE807-BB9E-9308-EEDF-2BACC212B7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3EB95FC-5FC9-8FDA-7FDD-16240E63EE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7F285-2772-4FDB-8B52-CAD3F432264E}" type="slidenum">
              <a:rPr lang="en-US" smtClean="0"/>
              <a:t>‹#›</a:t>
            </a:fld>
            <a:endParaRPr lang="en-US"/>
          </a:p>
        </p:txBody>
      </p:sp>
    </p:spTree>
    <p:extLst>
      <p:ext uri="{BB962C8B-B14F-4D97-AF65-F5344CB8AC3E}">
        <p14:creationId xmlns:p14="http://schemas.microsoft.com/office/powerpoint/2010/main" val="2427615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57074-32E3-B5D4-0A93-24C19386C39B}"/>
              </a:ext>
            </a:extLst>
          </p:cNvPr>
          <p:cNvSpPr>
            <a:spLocks noGrp="1"/>
          </p:cNvSpPr>
          <p:nvPr>
            <p:ph type="ctrTitle"/>
          </p:nvPr>
        </p:nvSpPr>
        <p:spPr/>
        <p:txBody>
          <a:bodyPr/>
          <a:lstStyle/>
          <a:p>
            <a:endParaRPr lang="en-US" dirty="0">
              <a:solidFill>
                <a:schemeClr val="bg1"/>
              </a:solidFill>
            </a:endParaRPr>
          </a:p>
        </p:txBody>
      </p:sp>
      <p:sp>
        <p:nvSpPr>
          <p:cNvPr id="3" name="Subtitle 2">
            <a:extLst>
              <a:ext uri="{FF2B5EF4-FFF2-40B4-BE49-F238E27FC236}">
                <a16:creationId xmlns:a16="http://schemas.microsoft.com/office/drawing/2014/main" id="{6E82EECD-6B8B-C370-FCD9-0A0ED5E13AC4}"/>
              </a:ext>
            </a:extLst>
          </p:cNvPr>
          <p:cNvSpPr>
            <a:spLocks noGrp="1"/>
          </p:cNvSpPr>
          <p:nvPr>
            <p:ph type="subTitle" idx="1"/>
          </p:nvPr>
        </p:nvSpPr>
        <p:spPr/>
        <p:txBody>
          <a:bodyPr/>
          <a:lstStyle/>
          <a:p>
            <a:endParaRPr lang="en-US" dirty="0">
              <a:solidFill>
                <a:schemeClr val="bg1"/>
              </a:solidFill>
            </a:endParaRPr>
          </a:p>
        </p:txBody>
      </p:sp>
      <p:pic>
        <p:nvPicPr>
          <p:cNvPr id="5" name="Picture 4">
            <a:extLst>
              <a:ext uri="{FF2B5EF4-FFF2-40B4-BE49-F238E27FC236}">
                <a16:creationId xmlns:a16="http://schemas.microsoft.com/office/drawing/2014/main" id="{0B77E8D5-DDBD-5E28-A776-29A2B5498A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866775"/>
            <a:ext cx="9753600" cy="5048833"/>
          </a:xfrm>
          <a:prstGeom prst="rect">
            <a:avLst/>
          </a:prstGeom>
        </p:spPr>
      </p:pic>
      <p:pic>
        <p:nvPicPr>
          <p:cNvPr id="7" name="Picture 6">
            <a:extLst>
              <a:ext uri="{FF2B5EF4-FFF2-40B4-BE49-F238E27FC236}">
                <a16:creationId xmlns:a16="http://schemas.microsoft.com/office/drawing/2014/main" id="{D33CF8CC-F80E-B786-52A9-A0AF521D0A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0628" y="3359949"/>
            <a:ext cx="5852172" cy="3563365"/>
          </a:xfrm>
          <a:prstGeom prst="rect">
            <a:avLst/>
          </a:prstGeom>
        </p:spPr>
      </p:pic>
    </p:spTree>
    <p:extLst>
      <p:ext uri="{BB962C8B-B14F-4D97-AF65-F5344CB8AC3E}">
        <p14:creationId xmlns:p14="http://schemas.microsoft.com/office/powerpoint/2010/main" val="3551294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from Isaiah 58</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3" y="1825625"/>
            <a:ext cx="6885991" cy="4667250"/>
          </a:xfrm>
        </p:spPr>
        <p:txBody>
          <a:bodyPr>
            <a:normAutofit lnSpcReduction="10000"/>
          </a:bodyPr>
          <a:lstStyle/>
          <a:p>
            <a:r>
              <a:rPr lang="en-US" sz="2400" b="1" u="sng" dirty="0">
                <a:solidFill>
                  <a:schemeClr val="bg1"/>
                </a:solidFill>
                <a:effectLst>
                  <a:outerShdw blurRad="38100" dist="38100" dir="2700000" algn="tl">
                    <a:srgbClr val="000000">
                      <a:alpha val="43137"/>
                    </a:srgbClr>
                  </a:outerShdw>
                </a:effectLst>
              </a:rPr>
              <a:t>Isaiah 58 </a:t>
            </a:r>
            <a:r>
              <a:rPr lang="en-US" sz="2400" b="1" dirty="0">
                <a:solidFill>
                  <a:schemeClr val="bg1"/>
                </a:solidFill>
                <a:effectLst>
                  <a:outerShdw blurRad="38100" dist="38100" dir="2700000" algn="tl">
                    <a:srgbClr val="000000">
                      <a:alpha val="43137"/>
                    </a:srgbClr>
                  </a:outerShdw>
                </a:effectLst>
              </a:rPr>
              <a:t>is a powerful chapter in the Bible that speaks to the importance of true worship and  fasting. </a:t>
            </a:r>
          </a:p>
          <a:p>
            <a:r>
              <a:rPr lang="en-US" sz="2400" b="1" u="sng" dirty="0">
                <a:solidFill>
                  <a:schemeClr val="bg1"/>
                </a:solidFill>
                <a:effectLst>
                  <a:outerShdw blurRad="38100" dist="38100" dir="2700000" algn="tl">
                    <a:srgbClr val="000000">
                      <a:alpha val="43137"/>
                    </a:srgbClr>
                  </a:outerShdw>
                </a:effectLst>
              </a:rPr>
              <a:t>In this chapter</a:t>
            </a:r>
            <a:r>
              <a:rPr lang="en-US" sz="2400" b="1" dirty="0">
                <a:solidFill>
                  <a:schemeClr val="bg1"/>
                </a:solidFill>
                <a:effectLst>
                  <a:outerShdw blurRad="38100" dist="38100" dir="2700000" algn="tl">
                    <a:srgbClr val="000000">
                      <a:alpha val="43137"/>
                    </a:srgbClr>
                  </a:outerShdw>
                </a:effectLst>
              </a:rPr>
              <a:t>, the prophet Isaiah addresses the people of Israel who were observing religious rituals and fasting but were not living out God’s commands in their daily lives.</a:t>
            </a:r>
          </a:p>
          <a:p>
            <a:r>
              <a:rPr lang="en-US" sz="2400" b="1" dirty="0">
                <a:solidFill>
                  <a:schemeClr val="bg1"/>
                </a:solidFill>
                <a:effectLst>
                  <a:outerShdw blurRad="38100" dist="38100" dir="2700000" algn="tl">
                    <a:srgbClr val="000000">
                      <a:alpha val="43137"/>
                    </a:srgbClr>
                  </a:outerShdw>
                </a:effectLst>
              </a:rPr>
              <a:t>Isaiah begins by calling the people to cry out loudly and to show their transgressions to God. </a:t>
            </a:r>
          </a:p>
          <a:p>
            <a:r>
              <a:rPr lang="en-US" sz="2400" b="1" dirty="0">
                <a:solidFill>
                  <a:schemeClr val="bg1"/>
                </a:solidFill>
                <a:effectLst>
                  <a:outerShdw blurRad="38100" dist="38100" dir="2700000" algn="tl">
                    <a:srgbClr val="000000">
                      <a:alpha val="43137"/>
                    </a:srgbClr>
                  </a:outerShdw>
                </a:effectLst>
              </a:rPr>
              <a:t>He then goes on to point out that the people were fasting and seeking God’s favor, but at the same time they were oppressing their workers, quarreling and fighting with one another and ignoring the needs of the poor and the needy.</a:t>
            </a:r>
          </a:p>
        </p:txBody>
      </p:sp>
    </p:spTree>
    <p:extLst>
      <p:ext uri="{BB962C8B-B14F-4D97-AF65-F5344CB8AC3E}">
        <p14:creationId xmlns:p14="http://schemas.microsoft.com/office/powerpoint/2010/main" val="1580585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from Isaiah 58</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3" y="1825625"/>
            <a:ext cx="6885991" cy="4667250"/>
          </a:xfrm>
        </p:spPr>
        <p:txBody>
          <a:bodyPr>
            <a:normAutofit/>
          </a:bodyPr>
          <a:lstStyle/>
          <a:p>
            <a:r>
              <a:rPr lang="en-US" sz="2400" b="1" dirty="0">
                <a:solidFill>
                  <a:schemeClr val="bg1"/>
                </a:solidFill>
                <a:effectLst>
                  <a:outerShdw blurRad="38100" dist="38100" dir="2700000" algn="tl">
                    <a:srgbClr val="000000">
                      <a:alpha val="43137"/>
                    </a:srgbClr>
                  </a:outerShdw>
                </a:effectLst>
              </a:rPr>
              <a:t>Isaiah makes it clear that the kind of fasting that pleases God is not just about abstaining from food or other pleasures, but it is also about doing justice, sharing with those in need, and lifting up the oppressed. </a:t>
            </a:r>
          </a:p>
          <a:p>
            <a:r>
              <a:rPr lang="en-US" sz="2400" b="1" dirty="0">
                <a:solidFill>
                  <a:schemeClr val="bg1"/>
                </a:solidFill>
                <a:effectLst>
                  <a:outerShdw blurRad="38100" dist="38100" dir="2700000" algn="tl">
                    <a:srgbClr val="000000">
                      <a:alpha val="43137"/>
                    </a:srgbClr>
                  </a:outerShdw>
                </a:effectLst>
              </a:rPr>
              <a:t>He says that if the people truly fast in this way, then their light will break forth like the dawn, and their healing will quickly appear.</a:t>
            </a:r>
          </a:p>
        </p:txBody>
      </p:sp>
    </p:spTree>
    <p:extLst>
      <p:ext uri="{BB962C8B-B14F-4D97-AF65-F5344CB8AC3E}">
        <p14:creationId xmlns:p14="http://schemas.microsoft.com/office/powerpoint/2010/main" val="1122792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from Isaiah 58</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a:bodyPr>
          <a:lstStyle/>
          <a:p>
            <a:r>
              <a:rPr lang="en-US" sz="2400" b="1" dirty="0">
                <a:solidFill>
                  <a:schemeClr val="bg1"/>
                </a:solidFill>
                <a:effectLst>
                  <a:outerShdw blurRad="38100" dist="38100" dir="2700000" algn="tl">
                    <a:srgbClr val="000000">
                      <a:alpha val="43137"/>
                    </a:srgbClr>
                  </a:outerShdw>
                </a:effectLst>
              </a:rPr>
              <a:t>Isaiah also points out that true fasting is not just about outward actions, but it is also about the</a:t>
            </a:r>
          </a:p>
          <a:p>
            <a:r>
              <a:rPr lang="en-US" sz="2400" b="1" dirty="0">
                <a:solidFill>
                  <a:schemeClr val="bg1"/>
                </a:solidFill>
                <a:effectLst>
                  <a:outerShdw blurRad="38100" dist="38100" dir="2700000" algn="tl">
                    <a:srgbClr val="000000">
                      <a:alpha val="43137"/>
                    </a:srgbClr>
                  </a:outerShdw>
                </a:effectLst>
              </a:rPr>
              <a:t>condition of the heart. He says that the Lord is not pleased with fasting that is accompanied by strife,</a:t>
            </a:r>
          </a:p>
          <a:p>
            <a:r>
              <a:rPr lang="en-US" sz="2400" b="1" dirty="0">
                <a:solidFill>
                  <a:schemeClr val="bg1"/>
                </a:solidFill>
                <a:effectLst>
                  <a:outerShdw blurRad="38100" dist="38100" dir="2700000" algn="tl">
                    <a:srgbClr val="000000">
                      <a:alpha val="43137"/>
                    </a:srgbClr>
                  </a:outerShdw>
                </a:effectLst>
              </a:rPr>
              <a:t>selfishness, and hypocrisy. Rather, he desires a broken and contrite heart that is willing to turn away</a:t>
            </a:r>
          </a:p>
          <a:p>
            <a:r>
              <a:rPr lang="en-US" sz="2400" b="1" dirty="0">
                <a:solidFill>
                  <a:schemeClr val="bg1"/>
                </a:solidFill>
                <a:effectLst>
                  <a:outerShdw blurRad="38100" dist="38100" dir="2700000" algn="tl">
                    <a:srgbClr val="000000">
                      <a:alpha val="43137"/>
                    </a:srgbClr>
                  </a:outerShdw>
                </a:effectLst>
              </a:rPr>
              <a:t>from sin and to seek the Lord with humility and sincerity.</a:t>
            </a:r>
          </a:p>
        </p:txBody>
      </p:sp>
    </p:spTree>
    <p:extLst>
      <p:ext uri="{BB962C8B-B14F-4D97-AF65-F5344CB8AC3E}">
        <p14:creationId xmlns:p14="http://schemas.microsoft.com/office/powerpoint/2010/main" val="176178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from Isaiah 58</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a:bodyPr>
          <a:lstStyle/>
          <a:p>
            <a:r>
              <a:rPr lang="en-US" sz="2400" b="1" u="sng" dirty="0">
                <a:solidFill>
                  <a:schemeClr val="bg1"/>
                </a:solidFill>
                <a:effectLst>
                  <a:outerShdw blurRad="38100" dist="38100" dir="2700000" algn="tl">
                    <a:srgbClr val="000000">
                      <a:alpha val="43137"/>
                    </a:srgbClr>
                  </a:outerShdw>
                </a:effectLst>
              </a:rPr>
              <a:t>In conclusion</a:t>
            </a:r>
            <a:r>
              <a:rPr lang="en-US" sz="2400" b="1" dirty="0">
                <a:solidFill>
                  <a:schemeClr val="bg1"/>
                </a:solidFill>
                <a:effectLst>
                  <a:outerShdw blurRad="38100" dist="38100" dir="2700000" algn="tl">
                    <a:srgbClr val="000000">
                      <a:alpha val="43137"/>
                    </a:srgbClr>
                  </a:outerShdw>
                </a:effectLst>
              </a:rPr>
              <a:t>, Isaiah 58 teaches us that true worship and fasting are not just about religious rituals, but they are also about living out God’s commands in our daily lives. </a:t>
            </a:r>
          </a:p>
          <a:p>
            <a:r>
              <a:rPr lang="en-US" sz="2400" b="1" dirty="0">
                <a:solidFill>
                  <a:schemeClr val="bg1"/>
                </a:solidFill>
                <a:effectLst>
                  <a:outerShdw blurRad="38100" dist="38100" dir="2700000" algn="tl">
                    <a:srgbClr val="000000">
                      <a:alpha val="43137"/>
                    </a:srgbClr>
                  </a:outerShdw>
                </a:effectLst>
              </a:rPr>
              <a:t>We must not only abstain from food or other pleasures, but we must also seek justice, share with those in need, and lift up the oppressed.</a:t>
            </a:r>
          </a:p>
          <a:p>
            <a:r>
              <a:rPr lang="en-US" sz="2400" b="1" dirty="0">
                <a:solidFill>
                  <a:schemeClr val="bg1"/>
                </a:solidFill>
                <a:effectLst>
                  <a:outerShdw blurRad="38100" dist="38100" dir="2700000" algn="tl">
                    <a:srgbClr val="000000">
                      <a:alpha val="43137"/>
                    </a:srgbClr>
                  </a:outerShdw>
                </a:effectLst>
              </a:rPr>
              <a:t>We must have a heart that is broken and contrite, willing to turn away from sin and to seek the Lord with humility and sincerity.</a:t>
            </a:r>
          </a:p>
        </p:txBody>
      </p:sp>
    </p:spTree>
    <p:extLst>
      <p:ext uri="{BB962C8B-B14F-4D97-AF65-F5344CB8AC3E}">
        <p14:creationId xmlns:p14="http://schemas.microsoft.com/office/powerpoint/2010/main" val="4146680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Let’s Pray</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2771192" y="2911151"/>
            <a:ext cx="7035282" cy="3581724"/>
          </a:xfrm>
        </p:spPr>
        <p:txBody>
          <a:bodyPr>
            <a:normAutofit/>
          </a:bodyPr>
          <a:lstStyle/>
          <a:p>
            <a:r>
              <a:rPr lang="en-US" sz="2400" b="1" dirty="0">
                <a:solidFill>
                  <a:schemeClr val="bg1"/>
                </a:solidFill>
                <a:effectLst>
                  <a:outerShdw blurRad="38100" dist="38100" dir="2700000" algn="tl">
                    <a:srgbClr val="000000">
                      <a:alpha val="43137"/>
                    </a:srgbClr>
                  </a:outerShdw>
                </a:effectLst>
              </a:rPr>
              <a:t>Find More at: </a:t>
            </a:r>
          </a:p>
          <a:p>
            <a:r>
              <a:rPr lang="en-US" sz="2400" b="1" dirty="0">
                <a:solidFill>
                  <a:schemeClr val="bg1"/>
                </a:solidFill>
                <a:effectLst>
                  <a:outerShdw blurRad="38100" dist="38100" dir="2700000" algn="tl">
                    <a:srgbClr val="000000">
                      <a:alpha val="43137"/>
                    </a:srgbClr>
                  </a:outerShdw>
                </a:effectLst>
              </a:rPr>
              <a:t>https://www.crosswindsinternational.org/sermons</a:t>
            </a:r>
          </a:p>
          <a:p>
            <a:endParaRPr lang="en-US" sz="24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3507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Isaiah</a:t>
            </a:r>
            <a:r>
              <a:rPr lang="en-US" dirty="0">
                <a:effectLst>
                  <a:outerShdw blurRad="38100" dist="38100" dir="2700000" algn="tl">
                    <a:srgbClr val="000000">
                      <a:alpha val="43137"/>
                    </a:srgbClr>
                  </a:outerShdw>
                </a:effectLst>
                <a:latin typeface="Berlin" panose="03010501020101010101" pitchFamily="66" charset="0"/>
              </a:rPr>
              <a:t> </a:t>
            </a:r>
            <a:r>
              <a:rPr lang="en-US" dirty="0">
                <a:solidFill>
                  <a:srgbClr val="002060"/>
                </a:solidFill>
                <a:effectLst>
                  <a:outerShdw blurRad="38100" dist="38100" dir="2700000" algn="tl">
                    <a:srgbClr val="000000">
                      <a:alpha val="43137"/>
                    </a:srgbClr>
                  </a:outerShdw>
                </a:effectLst>
                <a:latin typeface="Berlin" panose="03010501020101010101" pitchFamily="66" charset="0"/>
              </a:rPr>
              <a:t>58</a:t>
            </a:r>
            <a:br>
              <a:rPr lang="en-US" dirty="0">
                <a:solidFill>
                  <a:srgbClr val="002060"/>
                </a:solidFill>
                <a:effectLst>
                  <a:outerShdw blurRad="38100" dist="38100" dir="2700000" algn="tl">
                    <a:srgbClr val="000000">
                      <a:alpha val="43137"/>
                    </a:srgbClr>
                  </a:outerShdw>
                </a:effectLst>
                <a:latin typeface="Berlin" panose="03010501020101010101" pitchFamily="66" charset="0"/>
              </a:rPr>
            </a:b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Version</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a:bodyPr>
          <a:lstStyle/>
          <a:p>
            <a:r>
              <a:rPr lang="en-US" sz="2400" dirty="0">
                <a:solidFill>
                  <a:srgbClr val="FFC000"/>
                </a:solidFill>
              </a:rPr>
              <a:t>58:1</a:t>
            </a:r>
            <a:r>
              <a:rPr lang="en-US" sz="2400" dirty="0">
                <a:solidFill>
                  <a:schemeClr val="bg1"/>
                </a:solidFill>
              </a:rPr>
              <a:t>“Cry aloud, spare not;</a:t>
            </a:r>
          </a:p>
          <a:p>
            <a:r>
              <a:rPr lang="en-US" sz="2400" dirty="0">
                <a:solidFill>
                  <a:schemeClr val="bg1"/>
                </a:solidFill>
              </a:rPr>
              <a:t>Lift up your voice like a trumpet;</a:t>
            </a:r>
          </a:p>
          <a:p>
            <a:r>
              <a:rPr lang="en-US" sz="2400" dirty="0">
                <a:solidFill>
                  <a:schemeClr val="bg1"/>
                </a:solidFill>
              </a:rPr>
              <a:t>Tell My people their transgression,</a:t>
            </a:r>
          </a:p>
          <a:p>
            <a:r>
              <a:rPr lang="en-US" sz="2400" dirty="0">
                <a:solidFill>
                  <a:schemeClr val="bg1"/>
                </a:solidFill>
              </a:rPr>
              <a:t>And the house of Jacob their sins.</a:t>
            </a:r>
          </a:p>
          <a:p>
            <a:r>
              <a:rPr lang="en-US" sz="2400" dirty="0">
                <a:solidFill>
                  <a:srgbClr val="FFC000"/>
                </a:solidFill>
              </a:rPr>
              <a:t>2</a:t>
            </a:r>
            <a:r>
              <a:rPr lang="en-US" sz="2400" dirty="0">
                <a:solidFill>
                  <a:schemeClr val="bg1"/>
                </a:solidFill>
              </a:rPr>
              <a:t> Yet they seek Me daily,</a:t>
            </a:r>
          </a:p>
          <a:p>
            <a:r>
              <a:rPr lang="en-US" sz="2400" dirty="0">
                <a:solidFill>
                  <a:schemeClr val="bg1"/>
                </a:solidFill>
              </a:rPr>
              <a:t>And delight to know My ways,</a:t>
            </a:r>
          </a:p>
          <a:p>
            <a:r>
              <a:rPr lang="en-US" sz="2400" dirty="0">
                <a:solidFill>
                  <a:schemeClr val="bg1"/>
                </a:solidFill>
              </a:rPr>
              <a:t>As a nation that did righteousness,</a:t>
            </a:r>
          </a:p>
          <a:p>
            <a:r>
              <a:rPr lang="en-US" sz="2400" dirty="0">
                <a:solidFill>
                  <a:schemeClr val="bg1"/>
                </a:solidFill>
              </a:rPr>
              <a:t>And did not forsake the ordinance of their God.</a:t>
            </a:r>
          </a:p>
          <a:p>
            <a:r>
              <a:rPr lang="en-US" sz="2400" dirty="0">
                <a:solidFill>
                  <a:schemeClr val="bg1"/>
                </a:solidFill>
              </a:rPr>
              <a:t>They ask of Me the ordinances of justice;</a:t>
            </a:r>
          </a:p>
          <a:p>
            <a:r>
              <a:rPr lang="en-US" sz="2400" dirty="0">
                <a:solidFill>
                  <a:schemeClr val="bg1"/>
                </a:solidFill>
              </a:rPr>
              <a:t>They take delight in approaching God.</a:t>
            </a:r>
          </a:p>
        </p:txBody>
      </p:sp>
    </p:spTree>
    <p:extLst>
      <p:ext uri="{BB962C8B-B14F-4D97-AF65-F5344CB8AC3E}">
        <p14:creationId xmlns:p14="http://schemas.microsoft.com/office/powerpoint/2010/main" val="423444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Isaiah</a:t>
            </a:r>
            <a:r>
              <a:rPr lang="en-US" dirty="0">
                <a:effectLst>
                  <a:outerShdw blurRad="38100" dist="38100" dir="2700000" algn="tl">
                    <a:srgbClr val="000000">
                      <a:alpha val="43137"/>
                    </a:srgbClr>
                  </a:outerShdw>
                </a:effectLst>
                <a:latin typeface="Berlin" panose="03010501020101010101" pitchFamily="66" charset="0"/>
              </a:rPr>
              <a:t> </a:t>
            </a:r>
            <a:r>
              <a:rPr lang="en-US" dirty="0">
                <a:solidFill>
                  <a:srgbClr val="002060"/>
                </a:solidFill>
                <a:effectLst>
                  <a:outerShdw blurRad="38100" dist="38100" dir="2700000" algn="tl">
                    <a:srgbClr val="000000">
                      <a:alpha val="43137"/>
                    </a:srgbClr>
                  </a:outerShdw>
                </a:effectLst>
                <a:latin typeface="Berlin" panose="03010501020101010101" pitchFamily="66" charset="0"/>
              </a:rPr>
              <a:t>58</a:t>
            </a:r>
            <a:br>
              <a:rPr lang="en-US" dirty="0">
                <a:solidFill>
                  <a:srgbClr val="002060"/>
                </a:solidFill>
                <a:effectLst>
                  <a:outerShdw blurRad="38100" dist="38100" dir="2700000" algn="tl">
                    <a:srgbClr val="000000">
                      <a:alpha val="43137"/>
                    </a:srgbClr>
                  </a:outerShdw>
                </a:effectLst>
                <a:latin typeface="Berlin" panose="03010501020101010101" pitchFamily="66" charset="0"/>
              </a:rPr>
            </a:b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Version</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a:bodyPr>
          <a:lstStyle/>
          <a:p>
            <a:r>
              <a:rPr lang="en-US" sz="2400" b="1" dirty="0">
                <a:solidFill>
                  <a:srgbClr val="FFC000"/>
                </a:solidFill>
                <a:effectLst>
                  <a:outerShdw blurRad="38100" dist="38100" dir="2700000" algn="tl">
                    <a:srgbClr val="000000">
                      <a:alpha val="43137"/>
                    </a:srgbClr>
                  </a:outerShdw>
                </a:effectLst>
              </a:rPr>
              <a:t>3</a:t>
            </a:r>
            <a:r>
              <a:rPr lang="en-US" sz="2400" b="1" dirty="0">
                <a:solidFill>
                  <a:schemeClr val="bg1"/>
                </a:solidFill>
                <a:effectLst>
                  <a:outerShdw blurRad="38100" dist="38100" dir="2700000" algn="tl">
                    <a:srgbClr val="000000">
                      <a:alpha val="43137"/>
                    </a:srgbClr>
                  </a:outerShdw>
                </a:effectLst>
              </a:rPr>
              <a:t> ‘Why have we fasted,’ they say, ‘and You have not seen?</a:t>
            </a:r>
          </a:p>
          <a:p>
            <a:r>
              <a:rPr lang="en-US" sz="2400" b="1" dirty="0">
                <a:solidFill>
                  <a:schemeClr val="bg1"/>
                </a:solidFill>
                <a:effectLst>
                  <a:outerShdw blurRad="38100" dist="38100" dir="2700000" algn="tl">
                    <a:srgbClr val="000000">
                      <a:alpha val="43137"/>
                    </a:srgbClr>
                  </a:outerShdw>
                </a:effectLst>
              </a:rPr>
              <a:t>Why have we afflicted our souls, and You take no notice?’</a:t>
            </a:r>
          </a:p>
          <a:p>
            <a:r>
              <a:rPr lang="en-US" sz="2400" b="1" dirty="0">
                <a:solidFill>
                  <a:schemeClr val="bg1"/>
                </a:solidFill>
                <a:effectLst>
                  <a:outerShdw blurRad="38100" dist="38100" dir="2700000" algn="tl">
                    <a:srgbClr val="000000">
                      <a:alpha val="43137"/>
                    </a:srgbClr>
                  </a:outerShdw>
                </a:effectLst>
              </a:rPr>
              <a:t>“In fact, in the day of your fast you find pleasure,</a:t>
            </a:r>
          </a:p>
          <a:p>
            <a:r>
              <a:rPr lang="en-US" sz="2400" b="1" dirty="0">
                <a:solidFill>
                  <a:schemeClr val="bg1"/>
                </a:solidFill>
                <a:effectLst>
                  <a:outerShdw blurRad="38100" dist="38100" dir="2700000" algn="tl">
                    <a:srgbClr val="000000">
                      <a:alpha val="43137"/>
                    </a:srgbClr>
                  </a:outerShdw>
                </a:effectLst>
              </a:rPr>
              <a:t>And </a:t>
            </a:r>
            <a:r>
              <a:rPr lang="en-US" sz="2400" b="1" u="sng" dirty="0">
                <a:solidFill>
                  <a:schemeClr val="bg1"/>
                </a:solidFill>
                <a:effectLst>
                  <a:outerShdw blurRad="38100" dist="38100" dir="2700000" algn="tl">
                    <a:srgbClr val="000000">
                      <a:alpha val="43137"/>
                    </a:srgbClr>
                  </a:outerShdw>
                </a:effectLst>
              </a:rPr>
              <a:t>exploit</a:t>
            </a:r>
            <a:r>
              <a:rPr lang="en-US" sz="2400" b="1" dirty="0">
                <a:solidFill>
                  <a:schemeClr val="bg1"/>
                </a:solidFill>
                <a:effectLst>
                  <a:outerShdw blurRad="38100" dist="38100" dir="2700000" algn="tl">
                    <a:srgbClr val="000000">
                      <a:alpha val="43137"/>
                    </a:srgbClr>
                  </a:outerShdw>
                </a:effectLst>
              </a:rPr>
              <a:t> all your laborers.</a:t>
            </a:r>
          </a:p>
          <a:p>
            <a:r>
              <a:rPr lang="en-US" sz="2400" b="1" dirty="0">
                <a:solidFill>
                  <a:srgbClr val="FFC000"/>
                </a:solidFill>
                <a:effectLst>
                  <a:outerShdw blurRad="38100" dist="38100" dir="2700000" algn="tl">
                    <a:srgbClr val="000000">
                      <a:alpha val="43137"/>
                    </a:srgbClr>
                  </a:outerShdw>
                </a:effectLst>
              </a:rPr>
              <a:t>4</a:t>
            </a:r>
            <a:r>
              <a:rPr lang="en-US" sz="2400" b="1" dirty="0">
                <a:solidFill>
                  <a:schemeClr val="bg1"/>
                </a:solidFill>
                <a:effectLst>
                  <a:outerShdw blurRad="38100" dist="38100" dir="2700000" algn="tl">
                    <a:srgbClr val="000000">
                      <a:alpha val="43137"/>
                    </a:srgbClr>
                  </a:outerShdw>
                </a:effectLst>
              </a:rPr>
              <a:t> Indeed you fast for </a:t>
            </a:r>
            <a:r>
              <a:rPr lang="en-US" sz="2400" b="1" u="sng" dirty="0">
                <a:solidFill>
                  <a:schemeClr val="bg1"/>
                </a:solidFill>
                <a:effectLst>
                  <a:outerShdw blurRad="38100" dist="38100" dir="2700000" algn="tl">
                    <a:srgbClr val="000000">
                      <a:alpha val="43137"/>
                    </a:srgbClr>
                  </a:outerShdw>
                </a:effectLst>
              </a:rPr>
              <a:t>strife</a:t>
            </a:r>
            <a:r>
              <a:rPr lang="en-US" sz="2400" b="1" dirty="0">
                <a:solidFill>
                  <a:schemeClr val="bg1"/>
                </a:solidFill>
                <a:effectLst>
                  <a:outerShdw blurRad="38100" dist="38100" dir="2700000" algn="tl">
                    <a:srgbClr val="000000">
                      <a:alpha val="43137"/>
                    </a:srgbClr>
                  </a:outerShdw>
                </a:effectLst>
              </a:rPr>
              <a:t> and </a:t>
            </a:r>
            <a:r>
              <a:rPr lang="en-US" sz="2400" b="1" u="sng" dirty="0">
                <a:solidFill>
                  <a:schemeClr val="bg1"/>
                </a:solidFill>
                <a:effectLst>
                  <a:outerShdw blurRad="38100" dist="38100" dir="2700000" algn="tl">
                    <a:srgbClr val="000000">
                      <a:alpha val="43137"/>
                    </a:srgbClr>
                  </a:outerShdw>
                </a:effectLst>
              </a:rPr>
              <a:t>debate</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And to </a:t>
            </a:r>
            <a:r>
              <a:rPr lang="en-US" sz="2400" b="1" u="sng" dirty="0">
                <a:solidFill>
                  <a:schemeClr val="bg1"/>
                </a:solidFill>
                <a:effectLst>
                  <a:outerShdw blurRad="38100" dist="38100" dir="2700000" algn="tl">
                    <a:srgbClr val="000000">
                      <a:alpha val="43137"/>
                    </a:srgbClr>
                  </a:outerShdw>
                </a:effectLst>
              </a:rPr>
              <a:t>strike</a:t>
            </a:r>
            <a:r>
              <a:rPr lang="en-US" sz="2400" b="1" dirty="0">
                <a:solidFill>
                  <a:schemeClr val="bg1"/>
                </a:solidFill>
                <a:effectLst>
                  <a:outerShdw blurRad="38100" dist="38100" dir="2700000" algn="tl">
                    <a:srgbClr val="000000">
                      <a:alpha val="43137"/>
                    </a:srgbClr>
                  </a:outerShdw>
                </a:effectLst>
              </a:rPr>
              <a:t> with the </a:t>
            </a:r>
            <a:r>
              <a:rPr lang="en-US" sz="2400" b="1" u="sng" dirty="0">
                <a:solidFill>
                  <a:schemeClr val="bg1"/>
                </a:solidFill>
                <a:effectLst>
                  <a:outerShdw blurRad="38100" dist="38100" dir="2700000" algn="tl">
                    <a:srgbClr val="000000">
                      <a:alpha val="43137"/>
                    </a:srgbClr>
                  </a:outerShdw>
                </a:effectLst>
              </a:rPr>
              <a:t>fist of wickedness</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You will not fast as you do this day,</a:t>
            </a:r>
          </a:p>
          <a:p>
            <a:r>
              <a:rPr lang="en-US" sz="2400" b="1" dirty="0">
                <a:solidFill>
                  <a:schemeClr val="bg1"/>
                </a:solidFill>
                <a:effectLst>
                  <a:outerShdw blurRad="38100" dist="38100" dir="2700000" algn="tl">
                    <a:srgbClr val="000000">
                      <a:alpha val="43137"/>
                    </a:srgbClr>
                  </a:outerShdw>
                </a:effectLst>
              </a:rPr>
              <a:t>To make your voice heard on high.</a:t>
            </a:r>
          </a:p>
        </p:txBody>
      </p:sp>
    </p:spTree>
    <p:extLst>
      <p:ext uri="{BB962C8B-B14F-4D97-AF65-F5344CB8AC3E}">
        <p14:creationId xmlns:p14="http://schemas.microsoft.com/office/powerpoint/2010/main" val="2312241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Isaiah</a:t>
            </a:r>
            <a:r>
              <a:rPr lang="en-US" dirty="0">
                <a:effectLst>
                  <a:outerShdw blurRad="38100" dist="38100" dir="2700000" algn="tl">
                    <a:srgbClr val="000000">
                      <a:alpha val="43137"/>
                    </a:srgbClr>
                  </a:outerShdw>
                </a:effectLst>
                <a:latin typeface="Berlin" panose="03010501020101010101" pitchFamily="66" charset="0"/>
              </a:rPr>
              <a:t> </a:t>
            </a:r>
            <a:r>
              <a:rPr lang="en-US" dirty="0">
                <a:solidFill>
                  <a:srgbClr val="002060"/>
                </a:solidFill>
                <a:effectLst>
                  <a:outerShdw blurRad="38100" dist="38100" dir="2700000" algn="tl">
                    <a:srgbClr val="000000">
                      <a:alpha val="43137"/>
                    </a:srgbClr>
                  </a:outerShdw>
                </a:effectLst>
                <a:latin typeface="Berlin" panose="03010501020101010101" pitchFamily="66" charset="0"/>
              </a:rPr>
              <a:t>58</a:t>
            </a:r>
            <a:br>
              <a:rPr lang="en-US" dirty="0">
                <a:solidFill>
                  <a:srgbClr val="002060"/>
                </a:solidFill>
                <a:effectLst>
                  <a:outerShdw blurRad="38100" dist="38100" dir="2700000" algn="tl">
                    <a:srgbClr val="000000">
                      <a:alpha val="43137"/>
                    </a:srgbClr>
                  </a:outerShdw>
                </a:effectLst>
                <a:latin typeface="Berlin" panose="03010501020101010101" pitchFamily="66" charset="0"/>
              </a:rPr>
            </a:b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Version</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a:bodyPr>
          <a:lstStyle/>
          <a:p>
            <a:r>
              <a:rPr lang="en-US" sz="2400" b="1" dirty="0">
                <a:solidFill>
                  <a:srgbClr val="FFC000"/>
                </a:solidFill>
                <a:effectLst>
                  <a:outerShdw blurRad="38100" dist="38100" dir="2700000" algn="tl">
                    <a:srgbClr val="000000">
                      <a:alpha val="43137"/>
                    </a:srgbClr>
                  </a:outerShdw>
                </a:effectLst>
              </a:rPr>
              <a:t>3</a:t>
            </a:r>
            <a:r>
              <a:rPr lang="en-US" sz="2400" b="1" dirty="0">
                <a:solidFill>
                  <a:schemeClr val="bg1"/>
                </a:solidFill>
                <a:effectLst>
                  <a:outerShdw blurRad="38100" dist="38100" dir="2700000" algn="tl">
                    <a:srgbClr val="000000">
                      <a:alpha val="43137"/>
                    </a:srgbClr>
                  </a:outerShdw>
                </a:effectLst>
              </a:rPr>
              <a:t> ‘Why have we fasted,’ they say, ‘and You have not seen? (</a:t>
            </a:r>
            <a:r>
              <a:rPr lang="en-US" sz="2400" b="1" i="1" dirty="0">
                <a:solidFill>
                  <a:schemeClr val="bg1"/>
                </a:solidFill>
                <a:effectLst>
                  <a:outerShdw blurRad="38100" dist="38100" dir="2700000" algn="tl">
                    <a:srgbClr val="000000">
                      <a:alpha val="43137"/>
                    </a:srgbClr>
                  </a:outerShdw>
                </a:effectLst>
              </a:rPr>
              <a:t>Prayers Unanswered</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Why have we afflicted our souls, and </a:t>
            </a:r>
            <a:r>
              <a:rPr lang="en-US" sz="2400" b="1" u="sng" dirty="0">
                <a:solidFill>
                  <a:schemeClr val="bg1"/>
                </a:solidFill>
                <a:effectLst>
                  <a:outerShdw blurRad="38100" dist="38100" dir="2700000" algn="tl">
                    <a:srgbClr val="000000">
                      <a:alpha val="43137"/>
                    </a:srgbClr>
                  </a:outerShdw>
                </a:effectLst>
              </a:rPr>
              <a:t>You take no notice</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“In fact, in the day of your fast </a:t>
            </a:r>
            <a:r>
              <a:rPr lang="en-US" sz="2400" b="1" u="sng" dirty="0">
                <a:solidFill>
                  <a:schemeClr val="bg1"/>
                </a:solidFill>
                <a:effectLst>
                  <a:outerShdw blurRad="38100" dist="38100" dir="2700000" algn="tl">
                    <a:srgbClr val="000000">
                      <a:alpha val="43137"/>
                    </a:srgbClr>
                  </a:outerShdw>
                </a:effectLst>
              </a:rPr>
              <a:t>you find pleasure</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And </a:t>
            </a:r>
            <a:r>
              <a:rPr lang="en-US" sz="2400" b="1" u="sng" dirty="0">
                <a:solidFill>
                  <a:schemeClr val="bg1"/>
                </a:solidFill>
                <a:effectLst>
                  <a:outerShdw blurRad="38100" dist="38100" dir="2700000" algn="tl">
                    <a:srgbClr val="000000">
                      <a:alpha val="43137"/>
                    </a:srgbClr>
                  </a:outerShdw>
                </a:effectLst>
              </a:rPr>
              <a:t>exploit</a:t>
            </a:r>
            <a:r>
              <a:rPr lang="en-US" sz="2400" b="1" dirty="0">
                <a:solidFill>
                  <a:schemeClr val="bg1"/>
                </a:solidFill>
                <a:effectLst>
                  <a:outerShdw blurRad="38100" dist="38100" dir="2700000" algn="tl">
                    <a:srgbClr val="000000">
                      <a:alpha val="43137"/>
                    </a:srgbClr>
                  </a:outerShdw>
                </a:effectLst>
              </a:rPr>
              <a:t> all your laborers.</a:t>
            </a:r>
          </a:p>
          <a:p>
            <a:r>
              <a:rPr lang="en-US" sz="2400" b="1" dirty="0">
                <a:solidFill>
                  <a:srgbClr val="FFC000"/>
                </a:solidFill>
                <a:effectLst>
                  <a:outerShdw blurRad="38100" dist="38100" dir="2700000" algn="tl">
                    <a:srgbClr val="000000">
                      <a:alpha val="43137"/>
                    </a:srgbClr>
                  </a:outerShdw>
                </a:effectLst>
              </a:rPr>
              <a:t>4</a:t>
            </a:r>
            <a:r>
              <a:rPr lang="en-US" sz="2400" b="1" dirty="0">
                <a:solidFill>
                  <a:schemeClr val="bg1"/>
                </a:solidFill>
                <a:effectLst>
                  <a:outerShdw blurRad="38100" dist="38100" dir="2700000" algn="tl">
                    <a:srgbClr val="000000">
                      <a:alpha val="43137"/>
                    </a:srgbClr>
                  </a:outerShdw>
                </a:effectLst>
              </a:rPr>
              <a:t> Indeed you fast for </a:t>
            </a:r>
            <a:r>
              <a:rPr lang="en-US" sz="2400" b="1" u="sng" dirty="0">
                <a:solidFill>
                  <a:schemeClr val="bg1"/>
                </a:solidFill>
                <a:effectLst>
                  <a:outerShdw blurRad="38100" dist="38100" dir="2700000" algn="tl">
                    <a:srgbClr val="000000">
                      <a:alpha val="43137"/>
                    </a:srgbClr>
                  </a:outerShdw>
                </a:effectLst>
              </a:rPr>
              <a:t>strife</a:t>
            </a:r>
            <a:r>
              <a:rPr lang="en-US" sz="2400" b="1" dirty="0">
                <a:solidFill>
                  <a:schemeClr val="bg1"/>
                </a:solidFill>
                <a:effectLst>
                  <a:outerShdw blurRad="38100" dist="38100" dir="2700000" algn="tl">
                    <a:srgbClr val="000000">
                      <a:alpha val="43137"/>
                    </a:srgbClr>
                  </a:outerShdw>
                </a:effectLst>
              </a:rPr>
              <a:t> and </a:t>
            </a:r>
            <a:r>
              <a:rPr lang="en-US" sz="2400" b="1" u="sng" dirty="0">
                <a:solidFill>
                  <a:schemeClr val="bg1"/>
                </a:solidFill>
                <a:effectLst>
                  <a:outerShdw blurRad="38100" dist="38100" dir="2700000" algn="tl">
                    <a:srgbClr val="000000">
                      <a:alpha val="43137"/>
                    </a:srgbClr>
                  </a:outerShdw>
                </a:effectLst>
              </a:rPr>
              <a:t>debate</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And to </a:t>
            </a:r>
            <a:r>
              <a:rPr lang="en-US" sz="2400" b="1" u="sng" dirty="0">
                <a:solidFill>
                  <a:schemeClr val="bg1"/>
                </a:solidFill>
                <a:effectLst>
                  <a:outerShdw blurRad="38100" dist="38100" dir="2700000" algn="tl">
                    <a:srgbClr val="000000">
                      <a:alpha val="43137"/>
                    </a:srgbClr>
                  </a:outerShdw>
                </a:effectLst>
              </a:rPr>
              <a:t>strike</a:t>
            </a:r>
            <a:r>
              <a:rPr lang="en-US" sz="2400" b="1" dirty="0">
                <a:solidFill>
                  <a:schemeClr val="bg1"/>
                </a:solidFill>
                <a:effectLst>
                  <a:outerShdw blurRad="38100" dist="38100" dir="2700000" algn="tl">
                    <a:srgbClr val="000000">
                      <a:alpha val="43137"/>
                    </a:srgbClr>
                  </a:outerShdw>
                </a:effectLst>
              </a:rPr>
              <a:t> with the </a:t>
            </a:r>
            <a:r>
              <a:rPr lang="en-US" sz="2400" b="1" u="sng" dirty="0">
                <a:solidFill>
                  <a:schemeClr val="bg1"/>
                </a:solidFill>
                <a:effectLst>
                  <a:outerShdw blurRad="38100" dist="38100" dir="2700000" algn="tl">
                    <a:srgbClr val="000000">
                      <a:alpha val="43137"/>
                    </a:srgbClr>
                  </a:outerShdw>
                </a:effectLst>
              </a:rPr>
              <a:t>fist of wickedness</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You will not fast as you do this day,</a:t>
            </a:r>
          </a:p>
          <a:p>
            <a:r>
              <a:rPr lang="en-US" sz="2400" b="1" u="sng" dirty="0">
                <a:solidFill>
                  <a:schemeClr val="bg1"/>
                </a:solidFill>
                <a:effectLst>
                  <a:outerShdw blurRad="38100" dist="38100" dir="2700000" algn="tl">
                    <a:srgbClr val="000000">
                      <a:alpha val="43137"/>
                    </a:srgbClr>
                  </a:outerShdw>
                </a:effectLst>
              </a:rPr>
              <a:t>To make your voice heard on high</a:t>
            </a:r>
            <a:r>
              <a:rPr lang="en-US" sz="2400" b="1" dirty="0">
                <a:solidFill>
                  <a:schemeClr val="bg1"/>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3478987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Isaiah</a:t>
            </a:r>
            <a:r>
              <a:rPr lang="en-US" dirty="0">
                <a:effectLst>
                  <a:outerShdw blurRad="38100" dist="38100" dir="2700000" algn="tl">
                    <a:srgbClr val="000000">
                      <a:alpha val="43137"/>
                    </a:srgbClr>
                  </a:outerShdw>
                </a:effectLst>
                <a:latin typeface="Berlin" panose="03010501020101010101" pitchFamily="66" charset="0"/>
              </a:rPr>
              <a:t> </a:t>
            </a:r>
            <a:r>
              <a:rPr lang="en-US" dirty="0">
                <a:solidFill>
                  <a:srgbClr val="002060"/>
                </a:solidFill>
                <a:effectLst>
                  <a:outerShdw blurRad="38100" dist="38100" dir="2700000" algn="tl">
                    <a:srgbClr val="000000">
                      <a:alpha val="43137"/>
                    </a:srgbClr>
                  </a:outerShdw>
                </a:effectLst>
                <a:latin typeface="Berlin" panose="03010501020101010101" pitchFamily="66" charset="0"/>
              </a:rPr>
              <a:t>58</a:t>
            </a:r>
            <a:br>
              <a:rPr lang="en-US" dirty="0">
                <a:solidFill>
                  <a:srgbClr val="002060"/>
                </a:solidFill>
                <a:effectLst>
                  <a:outerShdw blurRad="38100" dist="38100" dir="2700000" algn="tl">
                    <a:srgbClr val="000000">
                      <a:alpha val="43137"/>
                    </a:srgbClr>
                  </a:outerShdw>
                </a:effectLst>
                <a:latin typeface="Berlin" panose="03010501020101010101" pitchFamily="66" charset="0"/>
              </a:rPr>
            </a:b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Version</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lnSpcReduction="10000"/>
          </a:bodyPr>
          <a:lstStyle/>
          <a:p>
            <a:r>
              <a:rPr lang="en-US" sz="2400" b="1" dirty="0">
                <a:solidFill>
                  <a:schemeClr val="bg1"/>
                </a:solidFill>
                <a:effectLst>
                  <a:outerShdw blurRad="38100" dist="38100" dir="2700000" algn="tl">
                    <a:srgbClr val="000000">
                      <a:alpha val="43137"/>
                    </a:srgbClr>
                  </a:outerShdw>
                </a:effectLst>
              </a:rPr>
              <a:t>5 Is it a fast that I have chosen,</a:t>
            </a:r>
          </a:p>
          <a:p>
            <a:r>
              <a:rPr lang="en-US" sz="2400" b="1" dirty="0">
                <a:solidFill>
                  <a:schemeClr val="bg1"/>
                </a:solidFill>
                <a:effectLst>
                  <a:outerShdw blurRad="38100" dist="38100" dir="2700000" algn="tl">
                    <a:srgbClr val="000000">
                      <a:alpha val="43137"/>
                    </a:srgbClr>
                  </a:outerShdw>
                </a:effectLst>
              </a:rPr>
              <a:t>A day for a man to afflict his soul?</a:t>
            </a:r>
          </a:p>
          <a:p>
            <a:r>
              <a:rPr lang="en-US" sz="2400" b="1" dirty="0">
                <a:solidFill>
                  <a:schemeClr val="bg1"/>
                </a:solidFill>
                <a:effectLst>
                  <a:outerShdw blurRad="38100" dist="38100" dir="2700000" algn="tl">
                    <a:srgbClr val="000000">
                      <a:alpha val="43137"/>
                    </a:srgbClr>
                  </a:outerShdw>
                </a:effectLst>
              </a:rPr>
              <a:t>Is it to bow down his head like a bulrush,</a:t>
            </a:r>
          </a:p>
          <a:p>
            <a:r>
              <a:rPr lang="en-US" sz="2400" b="1" dirty="0">
                <a:solidFill>
                  <a:schemeClr val="bg1"/>
                </a:solidFill>
                <a:effectLst>
                  <a:outerShdw blurRad="38100" dist="38100" dir="2700000" algn="tl">
                    <a:srgbClr val="000000">
                      <a:alpha val="43137"/>
                    </a:srgbClr>
                  </a:outerShdw>
                </a:effectLst>
              </a:rPr>
              <a:t>And to spread out sackcloth and ashes?</a:t>
            </a:r>
          </a:p>
          <a:p>
            <a:r>
              <a:rPr lang="en-US" sz="2400" b="1" u="sng" dirty="0">
                <a:solidFill>
                  <a:schemeClr val="bg1"/>
                </a:solidFill>
                <a:effectLst>
                  <a:outerShdw blurRad="38100" dist="38100" dir="2700000" algn="tl">
                    <a:srgbClr val="000000">
                      <a:alpha val="43137"/>
                    </a:srgbClr>
                  </a:outerShdw>
                </a:effectLst>
              </a:rPr>
              <a:t>Would you call this a fast,</a:t>
            </a:r>
          </a:p>
          <a:p>
            <a:r>
              <a:rPr lang="en-US" sz="2400" b="1" u="sng" dirty="0">
                <a:solidFill>
                  <a:schemeClr val="bg1"/>
                </a:solidFill>
                <a:effectLst>
                  <a:outerShdw blurRad="38100" dist="38100" dir="2700000" algn="tl">
                    <a:srgbClr val="000000">
                      <a:alpha val="43137"/>
                    </a:srgbClr>
                  </a:outerShdw>
                </a:effectLst>
              </a:rPr>
              <a:t>And an acceptable day to the Lord?</a:t>
            </a:r>
          </a:p>
          <a:p>
            <a:r>
              <a:rPr lang="en-US" sz="2400" b="1" dirty="0">
                <a:solidFill>
                  <a:schemeClr val="bg1"/>
                </a:solidFill>
                <a:effectLst>
                  <a:outerShdw blurRad="38100" dist="38100" dir="2700000" algn="tl">
                    <a:srgbClr val="000000">
                      <a:alpha val="43137"/>
                    </a:srgbClr>
                  </a:outerShdw>
                </a:effectLst>
              </a:rPr>
              <a:t>6  “Is this not </a:t>
            </a:r>
            <a:r>
              <a:rPr lang="en-US" sz="2400" b="1" u="sng" dirty="0">
                <a:solidFill>
                  <a:schemeClr val="bg1"/>
                </a:solidFill>
                <a:effectLst>
                  <a:outerShdw blurRad="38100" dist="38100" dir="2700000" algn="tl">
                    <a:srgbClr val="000000">
                      <a:alpha val="43137"/>
                    </a:srgbClr>
                  </a:outerShdw>
                </a:effectLst>
              </a:rPr>
              <a:t>the fast that I have chosen</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To </a:t>
            </a:r>
            <a:r>
              <a:rPr lang="en-US" sz="2400" b="1" u="sng" dirty="0">
                <a:solidFill>
                  <a:schemeClr val="bg1"/>
                </a:solidFill>
                <a:effectLst>
                  <a:outerShdw blurRad="38100" dist="38100" dir="2700000" algn="tl">
                    <a:srgbClr val="000000">
                      <a:alpha val="43137"/>
                    </a:srgbClr>
                  </a:outerShdw>
                </a:effectLst>
              </a:rPr>
              <a:t>loose the bonds of wickedness</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To </a:t>
            </a:r>
            <a:r>
              <a:rPr lang="en-US" sz="2400" b="1" u="sng" dirty="0">
                <a:solidFill>
                  <a:schemeClr val="bg1"/>
                </a:solidFill>
                <a:effectLst>
                  <a:outerShdw blurRad="38100" dist="38100" dir="2700000" algn="tl">
                    <a:srgbClr val="000000">
                      <a:alpha val="43137"/>
                    </a:srgbClr>
                  </a:outerShdw>
                </a:effectLst>
              </a:rPr>
              <a:t>undo the heavy burdens</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To </a:t>
            </a:r>
            <a:r>
              <a:rPr lang="en-US" sz="2400" b="1" u="sng" dirty="0">
                <a:solidFill>
                  <a:schemeClr val="bg1"/>
                </a:solidFill>
                <a:effectLst>
                  <a:outerShdw blurRad="38100" dist="38100" dir="2700000" algn="tl">
                    <a:srgbClr val="000000">
                      <a:alpha val="43137"/>
                    </a:srgbClr>
                  </a:outerShdw>
                </a:effectLst>
              </a:rPr>
              <a:t>let the oppressed go free</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And </a:t>
            </a:r>
            <a:r>
              <a:rPr lang="en-US" sz="2400" b="1" u="sng" dirty="0">
                <a:solidFill>
                  <a:schemeClr val="bg1"/>
                </a:solidFill>
                <a:effectLst>
                  <a:outerShdw blurRad="38100" dist="38100" dir="2700000" algn="tl">
                    <a:srgbClr val="000000">
                      <a:alpha val="43137"/>
                    </a:srgbClr>
                  </a:outerShdw>
                </a:effectLst>
              </a:rPr>
              <a:t>that you break every yoke</a:t>
            </a:r>
            <a:r>
              <a:rPr lang="en-US" sz="2400" b="1" dirty="0">
                <a:solidFill>
                  <a:schemeClr val="bg1"/>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4268974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Isaiah</a:t>
            </a:r>
            <a:r>
              <a:rPr lang="en-US" dirty="0">
                <a:effectLst>
                  <a:outerShdw blurRad="38100" dist="38100" dir="2700000" algn="tl">
                    <a:srgbClr val="000000">
                      <a:alpha val="43137"/>
                    </a:srgbClr>
                  </a:outerShdw>
                </a:effectLst>
                <a:latin typeface="Berlin" panose="03010501020101010101" pitchFamily="66" charset="0"/>
              </a:rPr>
              <a:t> </a:t>
            </a:r>
            <a:r>
              <a:rPr lang="en-US" dirty="0">
                <a:solidFill>
                  <a:srgbClr val="002060"/>
                </a:solidFill>
                <a:effectLst>
                  <a:outerShdw blurRad="38100" dist="38100" dir="2700000" algn="tl">
                    <a:srgbClr val="000000">
                      <a:alpha val="43137"/>
                    </a:srgbClr>
                  </a:outerShdw>
                </a:effectLst>
                <a:latin typeface="Berlin" panose="03010501020101010101" pitchFamily="66" charset="0"/>
              </a:rPr>
              <a:t>58</a:t>
            </a:r>
            <a:br>
              <a:rPr lang="en-US" dirty="0">
                <a:solidFill>
                  <a:srgbClr val="002060"/>
                </a:solidFill>
                <a:effectLst>
                  <a:outerShdw blurRad="38100" dist="38100" dir="2700000" algn="tl">
                    <a:srgbClr val="000000">
                      <a:alpha val="43137"/>
                    </a:srgbClr>
                  </a:outerShdw>
                </a:effectLst>
                <a:latin typeface="Berlin" panose="03010501020101010101" pitchFamily="66" charset="0"/>
              </a:rPr>
            </a:b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Version</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a:bodyPr>
          <a:lstStyle/>
          <a:p>
            <a:r>
              <a:rPr lang="en-US" sz="2400" b="1" dirty="0">
                <a:solidFill>
                  <a:schemeClr val="bg1"/>
                </a:solidFill>
                <a:effectLst>
                  <a:outerShdw blurRad="38100" dist="38100" dir="2700000" algn="tl">
                    <a:srgbClr val="000000">
                      <a:alpha val="43137"/>
                    </a:srgbClr>
                  </a:outerShdw>
                </a:effectLst>
              </a:rPr>
              <a:t>7 </a:t>
            </a:r>
            <a:r>
              <a:rPr lang="en-US" sz="2400" b="1" u="sng" dirty="0">
                <a:solidFill>
                  <a:schemeClr val="bg1"/>
                </a:solidFill>
                <a:effectLst>
                  <a:outerShdw blurRad="38100" dist="38100" dir="2700000" algn="tl">
                    <a:srgbClr val="000000">
                      <a:alpha val="43137"/>
                    </a:srgbClr>
                  </a:outerShdw>
                </a:effectLst>
              </a:rPr>
              <a:t>Is it not to share your bread with the hungry</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And that </a:t>
            </a:r>
            <a:r>
              <a:rPr lang="en-US" sz="2400" b="1" u="sng" dirty="0">
                <a:solidFill>
                  <a:schemeClr val="bg1"/>
                </a:solidFill>
                <a:effectLst>
                  <a:outerShdw blurRad="38100" dist="38100" dir="2700000" algn="tl">
                    <a:srgbClr val="000000">
                      <a:alpha val="43137"/>
                    </a:srgbClr>
                  </a:outerShdw>
                </a:effectLst>
              </a:rPr>
              <a:t>you bring to your house the poor who are cast out;</a:t>
            </a:r>
          </a:p>
          <a:p>
            <a:r>
              <a:rPr lang="en-US" sz="2400" b="1" u="sng" dirty="0">
                <a:solidFill>
                  <a:schemeClr val="bg1"/>
                </a:solidFill>
                <a:effectLst>
                  <a:outerShdw blurRad="38100" dist="38100" dir="2700000" algn="tl">
                    <a:srgbClr val="000000">
                      <a:alpha val="43137"/>
                    </a:srgbClr>
                  </a:outerShdw>
                </a:effectLst>
              </a:rPr>
              <a:t>When you see the naked, that you cover hi</a:t>
            </a:r>
            <a:r>
              <a:rPr lang="en-US" sz="2400" b="1" dirty="0">
                <a:solidFill>
                  <a:schemeClr val="bg1"/>
                </a:solidFill>
                <a:effectLst>
                  <a:outerShdw blurRad="38100" dist="38100" dir="2700000" algn="tl">
                    <a:srgbClr val="000000">
                      <a:alpha val="43137"/>
                    </a:srgbClr>
                  </a:outerShdw>
                </a:effectLst>
              </a:rPr>
              <a:t>m,</a:t>
            </a:r>
          </a:p>
          <a:p>
            <a:r>
              <a:rPr lang="en-US" sz="2400" b="1" u="sng" dirty="0">
                <a:solidFill>
                  <a:schemeClr val="bg1"/>
                </a:solidFill>
                <a:effectLst>
                  <a:outerShdw blurRad="38100" dist="38100" dir="2700000" algn="tl">
                    <a:srgbClr val="000000">
                      <a:alpha val="43137"/>
                    </a:srgbClr>
                  </a:outerShdw>
                </a:effectLst>
              </a:rPr>
              <a:t>And not hide yourself from your own flesh</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8 </a:t>
            </a:r>
            <a:r>
              <a:rPr lang="en-US" sz="2400" b="1" u="sng" dirty="0">
                <a:solidFill>
                  <a:schemeClr val="bg1"/>
                </a:solidFill>
                <a:effectLst>
                  <a:outerShdw blurRad="38100" dist="38100" dir="2700000" algn="tl">
                    <a:srgbClr val="000000">
                      <a:alpha val="43137"/>
                    </a:srgbClr>
                  </a:outerShdw>
                </a:effectLst>
              </a:rPr>
              <a:t>Then your light shall break forth like the morning</a:t>
            </a:r>
            <a:r>
              <a:rPr lang="en-US" sz="2400" b="1" dirty="0">
                <a:solidFill>
                  <a:schemeClr val="bg1"/>
                </a:solidFill>
                <a:effectLst>
                  <a:outerShdw blurRad="38100" dist="38100" dir="2700000" algn="tl">
                    <a:srgbClr val="000000">
                      <a:alpha val="43137"/>
                    </a:srgbClr>
                  </a:outerShdw>
                </a:effectLst>
              </a:rPr>
              <a:t>,</a:t>
            </a:r>
          </a:p>
          <a:p>
            <a:r>
              <a:rPr lang="en-US" sz="2400" b="1" u="sng" dirty="0">
                <a:solidFill>
                  <a:schemeClr val="bg1"/>
                </a:solidFill>
                <a:effectLst>
                  <a:outerShdw blurRad="38100" dist="38100" dir="2700000" algn="tl">
                    <a:srgbClr val="000000">
                      <a:alpha val="43137"/>
                    </a:srgbClr>
                  </a:outerShdw>
                </a:effectLst>
              </a:rPr>
              <a:t>Your healing shall spring forth speedily</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And </a:t>
            </a:r>
            <a:r>
              <a:rPr lang="en-US" sz="2400" b="1" u="sng" dirty="0">
                <a:solidFill>
                  <a:schemeClr val="bg1"/>
                </a:solidFill>
                <a:effectLst>
                  <a:outerShdw blurRad="38100" dist="38100" dir="2700000" algn="tl">
                    <a:srgbClr val="000000">
                      <a:alpha val="43137"/>
                    </a:srgbClr>
                  </a:outerShdw>
                </a:effectLst>
              </a:rPr>
              <a:t>your righteousness shall go before you</a:t>
            </a:r>
            <a:r>
              <a:rPr lang="en-US" sz="2400" b="1" dirty="0">
                <a:solidFill>
                  <a:schemeClr val="bg1"/>
                </a:solidFill>
                <a:effectLst>
                  <a:outerShdw blurRad="38100" dist="38100" dir="2700000" algn="tl">
                    <a:srgbClr val="000000">
                      <a:alpha val="43137"/>
                    </a:srgbClr>
                  </a:outerShdw>
                </a:effectLst>
              </a:rPr>
              <a:t>;</a:t>
            </a:r>
          </a:p>
          <a:p>
            <a:r>
              <a:rPr lang="en-US" sz="2400" b="1" u="sng" dirty="0">
                <a:solidFill>
                  <a:schemeClr val="bg1"/>
                </a:solidFill>
                <a:effectLst>
                  <a:outerShdw blurRad="38100" dist="38100" dir="2700000" algn="tl">
                    <a:srgbClr val="000000">
                      <a:alpha val="43137"/>
                    </a:srgbClr>
                  </a:outerShdw>
                </a:effectLst>
              </a:rPr>
              <a:t>The glory of the LORD shall be your rear guard</a:t>
            </a:r>
            <a:r>
              <a:rPr lang="en-US" sz="2400" b="1" dirty="0">
                <a:solidFill>
                  <a:schemeClr val="bg1"/>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2217298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Isaiah</a:t>
            </a:r>
            <a:r>
              <a:rPr lang="en-US" dirty="0">
                <a:effectLst>
                  <a:outerShdw blurRad="38100" dist="38100" dir="2700000" algn="tl">
                    <a:srgbClr val="000000">
                      <a:alpha val="43137"/>
                    </a:srgbClr>
                  </a:outerShdw>
                </a:effectLst>
                <a:latin typeface="Berlin" panose="03010501020101010101" pitchFamily="66" charset="0"/>
              </a:rPr>
              <a:t> </a:t>
            </a:r>
            <a:r>
              <a:rPr lang="en-US" dirty="0">
                <a:solidFill>
                  <a:srgbClr val="002060"/>
                </a:solidFill>
                <a:effectLst>
                  <a:outerShdw blurRad="38100" dist="38100" dir="2700000" algn="tl">
                    <a:srgbClr val="000000">
                      <a:alpha val="43137"/>
                    </a:srgbClr>
                  </a:outerShdw>
                </a:effectLst>
                <a:latin typeface="Berlin" panose="03010501020101010101" pitchFamily="66" charset="0"/>
              </a:rPr>
              <a:t>58</a:t>
            </a:r>
            <a:br>
              <a:rPr lang="en-US" dirty="0">
                <a:solidFill>
                  <a:srgbClr val="002060"/>
                </a:solidFill>
                <a:effectLst>
                  <a:outerShdw blurRad="38100" dist="38100" dir="2700000" algn="tl">
                    <a:srgbClr val="000000">
                      <a:alpha val="43137"/>
                    </a:srgbClr>
                  </a:outerShdw>
                </a:effectLst>
                <a:latin typeface="Berlin" panose="03010501020101010101" pitchFamily="66" charset="0"/>
              </a:rPr>
            </a:b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Version</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a:bodyPr>
          <a:lstStyle/>
          <a:p>
            <a:r>
              <a:rPr lang="en-US" sz="2400" b="1" dirty="0">
                <a:solidFill>
                  <a:schemeClr val="bg1"/>
                </a:solidFill>
                <a:effectLst>
                  <a:outerShdw blurRad="38100" dist="38100" dir="2700000" algn="tl">
                    <a:srgbClr val="000000">
                      <a:alpha val="43137"/>
                    </a:srgbClr>
                  </a:outerShdw>
                </a:effectLst>
              </a:rPr>
              <a:t>9 </a:t>
            </a:r>
            <a:r>
              <a:rPr lang="en-US" sz="2400" b="1" u="sng" dirty="0">
                <a:solidFill>
                  <a:schemeClr val="bg1"/>
                </a:solidFill>
                <a:effectLst>
                  <a:outerShdw blurRad="38100" dist="38100" dir="2700000" algn="tl">
                    <a:srgbClr val="000000">
                      <a:alpha val="43137"/>
                    </a:srgbClr>
                  </a:outerShdw>
                </a:effectLst>
              </a:rPr>
              <a:t>Then you shall call, and the LORD will answer</a:t>
            </a:r>
            <a:r>
              <a:rPr lang="en-US" sz="2400" b="1" dirty="0">
                <a:solidFill>
                  <a:schemeClr val="bg1"/>
                </a:solidFill>
                <a:effectLst>
                  <a:outerShdw blurRad="38100" dist="38100" dir="2700000" algn="tl">
                    <a:srgbClr val="000000">
                      <a:alpha val="43137"/>
                    </a:srgbClr>
                  </a:outerShdw>
                </a:effectLst>
              </a:rPr>
              <a:t>;</a:t>
            </a:r>
          </a:p>
          <a:p>
            <a:r>
              <a:rPr lang="en-US" sz="2400" b="1" u="sng" dirty="0">
                <a:solidFill>
                  <a:schemeClr val="bg1"/>
                </a:solidFill>
                <a:effectLst>
                  <a:outerShdw blurRad="38100" dist="38100" dir="2700000" algn="tl">
                    <a:srgbClr val="000000">
                      <a:alpha val="43137"/>
                    </a:srgbClr>
                  </a:outerShdw>
                </a:effectLst>
              </a:rPr>
              <a:t>You shall cry, and He will say, ‘Here I am</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a:t>
            </a:r>
            <a:r>
              <a:rPr lang="en-US" sz="2400" b="1" u="sng" dirty="0">
                <a:solidFill>
                  <a:schemeClr val="bg1"/>
                </a:solidFill>
                <a:effectLst>
                  <a:outerShdw blurRad="38100" dist="38100" dir="2700000" algn="tl">
                    <a:srgbClr val="000000">
                      <a:alpha val="43137"/>
                    </a:srgbClr>
                  </a:outerShdw>
                </a:effectLst>
              </a:rPr>
              <a:t>If </a:t>
            </a:r>
            <a:r>
              <a:rPr lang="en-US" sz="2400" b="1" dirty="0">
                <a:solidFill>
                  <a:schemeClr val="bg1"/>
                </a:solidFill>
                <a:effectLst>
                  <a:outerShdw blurRad="38100" dist="38100" dir="2700000" algn="tl">
                    <a:srgbClr val="000000">
                      <a:alpha val="43137"/>
                    </a:srgbClr>
                  </a:outerShdw>
                </a:effectLst>
              </a:rPr>
              <a:t>you </a:t>
            </a:r>
            <a:r>
              <a:rPr lang="en-US" sz="2400" b="1" u="sng" dirty="0">
                <a:solidFill>
                  <a:schemeClr val="bg1"/>
                </a:solidFill>
                <a:effectLst>
                  <a:outerShdw blurRad="38100" dist="38100" dir="2700000" algn="tl">
                    <a:srgbClr val="000000">
                      <a:alpha val="43137"/>
                    </a:srgbClr>
                  </a:outerShdw>
                </a:effectLst>
              </a:rPr>
              <a:t>take away the yoke from your midst</a:t>
            </a:r>
            <a:r>
              <a:rPr lang="en-US" sz="2400" b="1" dirty="0">
                <a:solidFill>
                  <a:schemeClr val="bg1"/>
                </a:solidFill>
                <a:effectLst>
                  <a:outerShdw blurRad="38100" dist="38100" dir="2700000" algn="tl">
                    <a:srgbClr val="000000">
                      <a:alpha val="43137"/>
                    </a:srgbClr>
                  </a:outerShdw>
                </a:effectLst>
              </a:rPr>
              <a:t>,</a:t>
            </a:r>
          </a:p>
          <a:p>
            <a:r>
              <a:rPr lang="en-US" sz="2400" b="1" u="sng" dirty="0">
                <a:solidFill>
                  <a:schemeClr val="bg1"/>
                </a:solidFill>
                <a:effectLst>
                  <a:outerShdw blurRad="38100" dist="38100" dir="2700000" algn="tl">
                    <a:srgbClr val="000000">
                      <a:alpha val="43137"/>
                    </a:srgbClr>
                  </a:outerShdw>
                </a:effectLst>
              </a:rPr>
              <a:t>The pointing of the finger, and speaking wickedness</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10 </a:t>
            </a:r>
            <a:r>
              <a:rPr lang="en-US" sz="2400" b="1" u="sng" dirty="0">
                <a:solidFill>
                  <a:schemeClr val="bg1"/>
                </a:solidFill>
                <a:effectLst>
                  <a:outerShdw blurRad="38100" dist="38100" dir="2700000" algn="tl">
                    <a:srgbClr val="000000">
                      <a:alpha val="43137"/>
                    </a:srgbClr>
                  </a:outerShdw>
                </a:effectLst>
              </a:rPr>
              <a:t>If you extend your soul to the hungry</a:t>
            </a:r>
          </a:p>
          <a:p>
            <a:r>
              <a:rPr lang="en-US" sz="2400" b="1" u="sng" dirty="0">
                <a:solidFill>
                  <a:schemeClr val="bg1"/>
                </a:solidFill>
                <a:effectLst>
                  <a:outerShdw blurRad="38100" dist="38100" dir="2700000" algn="tl">
                    <a:srgbClr val="000000">
                      <a:alpha val="43137"/>
                    </a:srgbClr>
                  </a:outerShdw>
                </a:effectLst>
              </a:rPr>
              <a:t>And satisfy the afflicted soul,</a:t>
            </a:r>
          </a:p>
          <a:p>
            <a:r>
              <a:rPr lang="en-US" sz="2400" b="1" u="sng" dirty="0">
                <a:solidFill>
                  <a:schemeClr val="bg1"/>
                </a:solidFill>
                <a:effectLst>
                  <a:outerShdw blurRad="38100" dist="38100" dir="2700000" algn="tl">
                    <a:srgbClr val="000000">
                      <a:alpha val="43137"/>
                    </a:srgbClr>
                  </a:outerShdw>
                </a:effectLst>
              </a:rPr>
              <a:t>Then your light shall dawn in the darkness,</a:t>
            </a:r>
          </a:p>
          <a:p>
            <a:r>
              <a:rPr lang="en-US" sz="2400" b="1" u="sng" dirty="0">
                <a:solidFill>
                  <a:schemeClr val="bg1"/>
                </a:solidFill>
                <a:effectLst>
                  <a:outerShdw blurRad="38100" dist="38100" dir="2700000" algn="tl">
                    <a:srgbClr val="000000">
                      <a:alpha val="43137"/>
                    </a:srgbClr>
                  </a:outerShdw>
                </a:effectLst>
              </a:rPr>
              <a:t>And your darkness shall be as the noonday.</a:t>
            </a:r>
          </a:p>
        </p:txBody>
      </p:sp>
    </p:spTree>
    <p:extLst>
      <p:ext uri="{BB962C8B-B14F-4D97-AF65-F5344CB8AC3E}">
        <p14:creationId xmlns:p14="http://schemas.microsoft.com/office/powerpoint/2010/main" val="3278780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Isaiah</a:t>
            </a:r>
            <a:r>
              <a:rPr lang="en-US" dirty="0">
                <a:effectLst>
                  <a:outerShdw blurRad="38100" dist="38100" dir="2700000" algn="tl">
                    <a:srgbClr val="000000">
                      <a:alpha val="43137"/>
                    </a:srgbClr>
                  </a:outerShdw>
                </a:effectLst>
                <a:latin typeface="Berlin" panose="03010501020101010101" pitchFamily="66" charset="0"/>
              </a:rPr>
              <a:t> </a:t>
            </a:r>
            <a:r>
              <a:rPr lang="en-US" dirty="0">
                <a:solidFill>
                  <a:srgbClr val="002060"/>
                </a:solidFill>
                <a:effectLst>
                  <a:outerShdw blurRad="38100" dist="38100" dir="2700000" algn="tl">
                    <a:srgbClr val="000000">
                      <a:alpha val="43137"/>
                    </a:srgbClr>
                  </a:outerShdw>
                </a:effectLst>
                <a:latin typeface="Berlin" panose="03010501020101010101" pitchFamily="66" charset="0"/>
              </a:rPr>
              <a:t>58</a:t>
            </a:r>
            <a:br>
              <a:rPr lang="en-US" dirty="0">
                <a:solidFill>
                  <a:srgbClr val="002060"/>
                </a:solidFill>
                <a:effectLst>
                  <a:outerShdw blurRad="38100" dist="38100" dir="2700000" algn="tl">
                    <a:srgbClr val="000000">
                      <a:alpha val="43137"/>
                    </a:srgbClr>
                  </a:outerShdw>
                </a:effectLst>
                <a:latin typeface="Berlin" panose="03010501020101010101" pitchFamily="66" charset="0"/>
              </a:rPr>
            </a:b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Version</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fontScale="92500"/>
          </a:bodyPr>
          <a:lstStyle/>
          <a:p>
            <a:r>
              <a:rPr lang="en-US" sz="2400" b="1" dirty="0">
                <a:solidFill>
                  <a:schemeClr val="bg1"/>
                </a:solidFill>
                <a:effectLst>
                  <a:outerShdw blurRad="38100" dist="38100" dir="2700000" algn="tl">
                    <a:srgbClr val="000000">
                      <a:alpha val="43137"/>
                    </a:srgbClr>
                  </a:outerShdw>
                </a:effectLst>
              </a:rPr>
              <a:t>11 The Lord will guide you continually,</a:t>
            </a:r>
          </a:p>
          <a:p>
            <a:r>
              <a:rPr lang="en-US" sz="2400" b="1" dirty="0">
                <a:solidFill>
                  <a:schemeClr val="bg1"/>
                </a:solidFill>
                <a:effectLst>
                  <a:outerShdw blurRad="38100" dist="38100" dir="2700000" algn="tl">
                    <a:srgbClr val="000000">
                      <a:alpha val="43137"/>
                    </a:srgbClr>
                  </a:outerShdw>
                </a:effectLst>
              </a:rPr>
              <a:t>And satisfy your soul in drought,</a:t>
            </a:r>
          </a:p>
          <a:p>
            <a:r>
              <a:rPr lang="en-US" sz="2400" b="1" dirty="0">
                <a:solidFill>
                  <a:schemeClr val="bg1"/>
                </a:solidFill>
                <a:effectLst>
                  <a:outerShdw blurRad="38100" dist="38100" dir="2700000" algn="tl">
                    <a:srgbClr val="000000">
                      <a:alpha val="43137"/>
                    </a:srgbClr>
                  </a:outerShdw>
                </a:effectLst>
              </a:rPr>
              <a:t>And strengthen your bones;</a:t>
            </a:r>
          </a:p>
          <a:p>
            <a:r>
              <a:rPr lang="en-US" sz="2400" b="1" dirty="0">
                <a:solidFill>
                  <a:schemeClr val="bg1"/>
                </a:solidFill>
                <a:effectLst>
                  <a:outerShdw blurRad="38100" dist="38100" dir="2700000" algn="tl">
                    <a:srgbClr val="000000">
                      <a:alpha val="43137"/>
                    </a:srgbClr>
                  </a:outerShdw>
                </a:effectLst>
              </a:rPr>
              <a:t>You shall be like a watered garden,</a:t>
            </a:r>
          </a:p>
          <a:p>
            <a:r>
              <a:rPr lang="en-US" sz="2400" b="1" dirty="0">
                <a:solidFill>
                  <a:schemeClr val="bg1"/>
                </a:solidFill>
                <a:effectLst>
                  <a:outerShdw blurRad="38100" dist="38100" dir="2700000" algn="tl">
                    <a:srgbClr val="000000">
                      <a:alpha val="43137"/>
                    </a:srgbClr>
                  </a:outerShdw>
                </a:effectLst>
              </a:rPr>
              <a:t>And like a spring of water, whose waters do not fail.</a:t>
            </a:r>
          </a:p>
          <a:p>
            <a:r>
              <a:rPr lang="en-US" sz="2400" b="1" dirty="0">
                <a:solidFill>
                  <a:schemeClr val="bg1"/>
                </a:solidFill>
                <a:effectLst>
                  <a:outerShdw blurRad="38100" dist="38100" dir="2700000" algn="tl">
                    <a:srgbClr val="000000">
                      <a:alpha val="43137"/>
                    </a:srgbClr>
                  </a:outerShdw>
                </a:effectLst>
              </a:rPr>
              <a:t>12 Those from among you</a:t>
            </a:r>
          </a:p>
          <a:p>
            <a:r>
              <a:rPr lang="en-US" sz="2400" b="1" dirty="0">
                <a:solidFill>
                  <a:schemeClr val="bg1"/>
                </a:solidFill>
                <a:effectLst>
                  <a:outerShdw blurRad="38100" dist="38100" dir="2700000" algn="tl">
                    <a:srgbClr val="000000">
                      <a:alpha val="43137"/>
                    </a:srgbClr>
                  </a:outerShdw>
                </a:effectLst>
              </a:rPr>
              <a:t>Shall build the old waste places;</a:t>
            </a:r>
          </a:p>
          <a:p>
            <a:r>
              <a:rPr lang="en-US" sz="2400" b="1" dirty="0">
                <a:solidFill>
                  <a:schemeClr val="bg1"/>
                </a:solidFill>
                <a:effectLst>
                  <a:outerShdw blurRad="38100" dist="38100" dir="2700000" algn="tl">
                    <a:srgbClr val="000000">
                      <a:alpha val="43137"/>
                    </a:srgbClr>
                  </a:outerShdw>
                </a:effectLst>
              </a:rPr>
              <a:t>You shall raise up the foundations of many generations;</a:t>
            </a:r>
          </a:p>
          <a:p>
            <a:r>
              <a:rPr lang="en-US" sz="2400" b="1" dirty="0">
                <a:solidFill>
                  <a:schemeClr val="bg1"/>
                </a:solidFill>
                <a:effectLst>
                  <a:outerShdw blurRad="38100" dist="38100" dir="2700000" algn="tl">
                    <a:srgbClr val="000000">
                      <a:alpha val="43137"/>
                    </a:srgbClr>
                  </a:outerShdw>
                </a:effectLst>
              </a:rPr>
              <a:t>And you shall be called the Repairer of the Breach,</a:t>
            </a:r>
          </a:p>
          <a:p>
            <a:r>
              <a:rPr lang="en-US" sz="2400" b="1" dirty="0">
                <a:solidFill>
                  <a:schemeClr val="bg1"/>
                </a:solidFill>
                <a:effectLst>
                  <a:outerShdw blurRad="38100" dist="38100" dir="2700000" algn="tl">
                    <a:srgbClr val="000000">
                      <a:alpha val="43137"/>
                    </a:srgbClr>
                  </a:outerShdw>
                </a:effectLst>
              </a:rPr>
              <a:t>The Restorer of Streets to Dwell In.</a:t>
            </a:r>
          </a:p>
        </p:txBody>
      </p:sp>
    </p:spTree>
    <p:extLst>
      <p:ext uri="{BB962C8B-B14F-4D97-AF65-F5344CB8AC3E}">
        <p14:creationId xmlns:p14="http://schemas.microsoft.com/office/powerpoint/2010/main" val="1281617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81F67"/>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C845A-5141-B757-2E6A-A5B5DDB568D9}"/>
              </a:ext>
            </a:extLst>
          </p:cNvPr>
          <p:cNvSpPr>
            <a:spLocks noGrp="1"/>
          </p:cNvSpPr>
          <p:nvPr>
            <p:ph type="title"/>
          </p:nvPr>
        </p:nvSpPr>
        <p:spPr>
          <a:solidFill>
            <a:srgbClr val="FFC000"/>
          </a:solidFill>
        </p:spPr>
        <p:txBody>
          <a:bodyPr/>
          <a:lstStyle/>
          <a:p>
            <a:pPr algn="ctr"/>
            <a:r>
              <a:rPr lang="en-US" dirty="0">
                <a:solidFill>
                  <a:srgbClr val="002060"/>
                </a:solidFill>
                <a:effectLst>
                  <a:outerShdw blurRad="38100" dist="38100" dir="2700000" algn="tl">
                    <a:srgbClr val="000000">
                      <a:alpha val="43137"/>
                    </a:srgbClr>
                  </a:outerShdw>
                </a:effectLst>
                <a:latin typeface="Berlin" panose="03010501020101010101" pitchFamily="66" charset="0"/>
              </a:rPr>
              <a:t>Isaiah</a:t>
            </a:r>
            <a:r>
              <a:rPr lang="en-US" dirty="0">
                <a:effectLst>
                  <a:outerShdw blurRad="38100" dist="38100" dir="2700000" algn="tl">
                    <a:srgbClr val="000000">
                      <a:alpha val="43137"/>
                    </a:srgbClr>
                  </a:outerShdw>
                </a:effectLst>
                <a:latin typeface="Berlin" panose="03010501020101010101" pitchFamily="66" charset="0"/>
              </a:rPr>
              <a:t> </a:t>
            </a:r>
            <a:r>
              <a:rPr lang="en-US" dirty="0">
                <a:solidFill>
                  <a:srgbClr val="002060"/>
                </a:solidFill>
                <a:effectLst>
                  <a:outerShdw blurRad="38100" dist="38100" dir="2700000" algn="tl">
                    <a:srgbClr val="000000">
                      <a:alpha val="43137"/>
                    </a:srgbClr>
                  </a:outerShdw>
                </a:effectLst>
                <a:latin typeface="Berlin" panose="03010501020101010101" pitchFamily="66" charset="0"/>
              </a:rPr>
              <a:t>58</a:t>
            </a:r>
            <a:br>
              <a:rPr lang="en-US" dirty="0">
                <a:solidFill>
                  <a:srgbClr val="002060"/>
                </a:solidFill>
                <a:effectLst>
                  <a:outerShdw blurRad="38100" dist="38100" dir="2700000" algn="tl">
                    <a:srgbClr val="000000">
                      <a:alpha val="43137"/>
                    </a:srgbClr>
                  </a:outerShdw>
                </a:effectLst>
                <a:latin typeface="Berlin" panose="03010501020101010101" pitchFamily="66" charset="0"/>
              </a:rPr>
            </a:br>
            <a:r>
              <a:rPr lang="en-US" dirty="0">
                <a:solidFill>
                  <a:srgbClr val="002060"/>
                </a:solidFill>
                <a:effectLst>
                  <a:outerShdw blurRad="38100" dist="38100" dir="2700000" algn="tl">
                    <a:srgbClr val="000000">
                      <a:alpha val="43137"/>
                    </a:srgbClr>
                  </a:outerShdw>
                </a:effectLst>
                <a:latin typeface="Berlin" panose="03010501020101010101" pitchFamily="66" charset="0"/>
              </a:rPr>
              <a:t>The Message Version</a:t>
            </a:r>
          </a:p>
        </p:txBody>
      </p:sp>
      <p:sp>
        <p:nvSpPr>
          <p:cNvPr id="5" name="Content Placeholder 4">
            <a:extLst>
              <a:ext uri="{FF2B5EF4-FFF2-40B4-BE49-F238E27FC236}">
                <a16:creationId xmlns:a16="http://schemas.microsoft.com/office/drawing/2014/main" id="{730E74C6-F1A6-C241-2AC5-7834D4E0B6CE}"/>
              </a:ext>
            </a:extLst>
          </p:cNvPr>
          <p:cNvSpPr>
            <a:spLocks noGrp="1"/>
          </p:cNvSpPr>
          <p:nvPr>
            <p:ph idx="1"/>
          </p:nvPr>
        </p:nvSpPr>
        <p:spPr>
          <a:xfrm>
            <a:off x="3247054" y="1825625"/>
            <a:ext cx="6559420" cy="4667250"/>
          </a:xfrm>
        </p:spPr>
        <p:txBody>
          <a:bodyPr>
            <a:normAutofit fontScale="92500" lnSpcReduction="10000"/>
          </a:bodyPr>
          <a:lstStyle/>
          <a:p>
            <a:r>
              <a:rPr lang="en-US" sz="2400" b="1" dirty="0">
                <a:solidFill>
                  <a:schemeClr val="bg1"/>
                </a:solidFill>
                <a:effectLst>
                  <a:outerShdw blurRad="38100" dist="38100" dir="2700000" algn="tl">
                    <a:srgbClr val="000000">
                      <a:alpha val="43137"/>
                    </a:srgbClr>
                  </a:outerShdw>
                </a:effectLst>
              </a:rPr>
              <a:t>13 “</a:t>
            </a:r>
            <a:r>
              <a:rPr lang="en-US" sz="2400" b="1" u="sng" dirty="0">
                <a:solidFill>
                  <a:schemeClr val="bg1"/>
                </a:solidFill>
                <a:effectLst>
                  <a:outerShdw blurRad="38100" dist="38100" dir="2700000" algn="tl">
                    <a:srgbClr val="000000">
                      <a:alpha val="43137"/>
                    </a:srgbClr>
                  </a:outerShdw>
                </a:effectLst>
              </a:rPr>
              <a:t>If you </a:t>
            </a:r>
            <a:r>
              <a:rPr lang="en-US" sz="2400" b="1" dirty="0">
                <a:solidFill>
                  <a:schemeClr val="bg1"/>
                </a:solidFill>
                <a:effectLst>
                  <a:outerShdw blurRad="38100" dist="38100" dir="2700000" algn="tl">
                    <a:srgbClr val="000000">
                      <a:alpha val="43137"/>
                    </a:srgbClr>
                  </a:outerShdw>
                </a:effectLst>
              </a:rPr>
              <a:t>turn away your foot from the Sabbath,</a:t>
            </a:r>
          </a:p>
          <a:p>
            <a:r>
              <a:rPr lang="en-US" sz="2400" b="1" u="sng" dirty="0">
                <a:solidFill>
                  <a:schemeClr val="bg1"/>
                </a:solidFill>
                <a:effectLst>
                  <a:outerShdw blurRad="38100" dist="38100" dir="2700000" algn="tl">
                    <a:srgbClr val="000000">
                      <a:alpha val="43137"/>
                    </a:srgbClr>
                  </a:outerShdw>
                </a:effectLst>
              </a:rPr>
              <a:t>From doing your pleasure on My holy day,</a:t>
            </a:r>
          </a:p>
          <a:p>
            <a:r>
              <a:rPr lang="en-US" sz="2400" b="1" u="sng" dirty="0">
                <a:solidFill>
                  <a:schemeClr val="bg1"/>
                </a:solidFill>
                <a:effectLst>
                  <a:outerShdw blurRad="38100" dist="38100" dir="2700000" algn="tl">
                    <a:srgbClr val="000000">
                      <a:alpha val="43137"/>
                    </a:srgbClr>
                  </a:outerShdw>
                </a:effectLst>
              </a:rPr>
              <a:t>And call the Sabbath a delight,</a:t>
            </a:r>
          </a:p>
          <a:p>
            <a:r>
              <a:rPr lang="en-US" sz="2400" b="1" dirty="0">
                <a:solidFill>
                  <a:schemeClr val="bg1"/>
                </a:solidFill>
                <a:effectLst>
                  <a:outerShdw blurRad="38100" dist="38100" dir="2700000" algn="tl">
                    <a:srgbClr val="000000">
                      <a:alpha val="43137"/>
                    </a:srgbClr>
                  </a:outerShdw>
                </a:effectLst>
              </a:rPr>
              <a:t>The holy day of the LORD honorable,</a:t>
            </a:r>
          </a:p>
          <a:p>
            <a:r>
              <a:rPr lang="en-US" sz="2400" b="1" dirty="0">
                <a:solidFill>
                  <a:schemeClr val="bg1"/>
                </a:solidFill>
                <a:effectLst>
                  <a:outerShdw blurRad="38100" dist="38100" dir="2700000" algn="tl">
                    <a:srgbClr val="000000">
                      <a:alpha val="43137"/>
                    </a:srgbClr>
                  </a:outerShdw>
                </a:effectLst>
              </a:rPr>
              <a:t>And </a:t>
            </a:r>
            <a:r>
              <a:rPr lang="en-US" sz="2400" b="1" u="sng" dirty="0">
                <a:solidFill>
                  <a:schemeClr val="bg1"/>
                </a:solidFill>
                <a:effectLst>
                  <a:outerShdw blurRad="38100" dist="38100" dir="2700000" algn="tl">
                    <a:srgbClr val="000000">
                      <a:alpha val="43137"/>
                    </a:srgbClr>
                  </a:outerShdw>
                </a:effectLst>
              </a:rPr>
              <a:t>shall honor Him, not doing your own ways,</a:t>
            </a:r>
          </a:p>
          <a:p>
            <a:r>
              <a:rPr lang="en-US" sz="2400" b="1" u="sng" dirty="0">
                <a:solidFill>
                  <a:schemeClr val="bg1"/>
                </a:solidFill>
                <a:effectLst>
                  <a:outerShdw blurRad="38100" dist="38100" dir="2700000" algn="tl">
                    <a:srgbClr val="000000">
                      <a:alpha val="43137"/>
                    </a:srgbClr>
                  </a:outerShdw>
                </a:effectLst>
              </a:rPr>
              <a:t>Nor finding your own pleasure,</a:t>
            </a:r>
          </a:p>
          <a:p>
            <a:r>
              <a:rPr lang="en-US" sz="2400" b="1" u="sng" dirty="0">
                <a:solidFill>
                  <a:schemeClr val="bg1"/>
                </a:solidFill>
                <a:effectLst>
                  <a:outerShdw blurRad="38100" dist="38100" dir="2700000" algn="tl">
                    <a:srgbClr val="000000">
                      <a:alpha val="43137"/>
                    </a:srgbClr>
                  </a:outerShdw>
                </a:effectLst>
              </a:rPr>
              <a:t>Nor speaking your own words</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14 </a:t>
            </a:r>
            <a:r>
              <a:rPr lang="en-US" sz="2400" b="1" u="sng" dirty="0">
                <a:solidFill>
                  <a:schemeClr val="bg1"/>
                </a:solidFill>
                <a:effectLst>
                  <a:outerShdw blurRad="38100" dist="38100" dir="2700000" algn="tl">
                    <a:srgbClr val="000000">
                      <a:alpha val="43137"/>
                    </a:srgbClr>
                  </a:outerShdw>
                </a:effectLst>
              </a:rPr>
              <a:t>Then you shall delight yourself in the LORD</a:t>
            </a:r>
            <a:r>
              <a:rPr lang="en-US" sz="2400" b="1" dirty="0">
                <a:solidFill>
                  <a:schemeClr val="bg1"/>
                </a:solidFill>
                <a:effectLst>
                  <a:outerShdw blurRad="38100" dist="38100" dir="2700000" algn="tl">
                    <a:srgbClr val="000000">
                      <a:alpha val="43137"/>
                    </a:srgbClr>
                  </a:outerShdw>
                </a:effectLst>
              </a:rPr>
              <a:t>;</a:t>
            </a:r>
          </a:p>
          <a:p>
            <a:r>
              <a:rPr lang="en-US" sz="2400" b="1" dirty="0">
                <a:solidFill>
                  <a:schemeClr val="bg1"/>
                </a:solidFill>
                <a:effectLst>
                  <a:outerShdw blurRad="38100" dist="38100" dir="2700000" algn="tl">
                    <a:srgbClr val="000000">
                      <a:alpha val="43137"/>
                    </a:srgbClr>
                  </a:outerShdw>
                </a:effectLst>
              </a:rPr>
              <a:t>And </a:t>
            </a:r>
            <a:r>
              <a:rPr lang="en-US" sz="2400" b="1" u="sng" dirty="0">
                <a:solidFill>
                  <a:schemeClr val="bg1"/>
                </a:solidFill>
                <a:effectLst>
                  <a:outerShdw blurRad="38100" dist="38100" dir="2700000" algn="tl">
                    <a:srgbClr val="000000">
                      <a:alpha val="43137"/>
                    </a:srgbClr>
                  </a:outerShdw>
                </a:effectLst>
              </a:rPr>
              <a:t>I will cause you to ride on the high hills of the earth,</a:t>
            </a:r>
          </a:p>
          <a:p>
            <a:r>
              <a:rPr lang="en-US" sz="2400" b="1" u="sng" dirty="0">
                <a:solidFill>
                  <a:schemeClr val="bg1"/>
                </a:solidFill>
                <a:effectLst>
                  <a:outerShdw blurRad="38100" dist="38100" dir="2700000" algn="tl">
                    <a:srgbClr val="000000">
                      <a:alpha val="43137"/>
                    </a:srgbClr>
                  </a:outerShdw>
                </a:effectLst>
              </a:rPr>
              <a:t>And feed you with the heritage of Jacob your father</a:t>
            </a:r>
            <a:r>
              <a:rPr lang="en-US" sz="2400" b="1" dirty="0">
                <a:solidFill>
                  <a:schemeClr val="bg1"/>
                </a:solidFill>
                <a:effectLst>
                  <a:outerShdw blurRad="38100" dist="38100" dir="2700000" algn="tl">
                    <a:srgbClr val="000000">
                      <a:alpha val="43137"/>
                    </a:srgbClr>
                  </a:outerShdw>
                </a:effectLst>
              </a:rPr>
              <a:t>.</a:t>
            </a:r>
          </a:p>
          <a:p>
            <a:r>
              <a:rPr lang="en-US" sz="2400" b="1" dirty="0">
                <a:solidFill>
                  <a:srgbClr val="FFC000"/>
                </a:solidFill>
                <a:effectLst>
                  <a:outerShdw blurRad="38100" dist="38100" dir="2700000" algn="tl">
                    <a:srgbClr val="000000">
                      <a:alpha val="43137"/>
                    </a:srgbClr>
                  </a:outerShdw>
                </a:effectLst>
              </a:rPr>
              <a:t>The mouth of the LORD has spoken.”</a:t>
            </a:r>
          </a:p>
        </p:txBody>
      </p:sp>
    </p:spTree>
    <p:extLst>
      <p:ext uri="{BB962C8B-B14F-4D97-AF65-F5344CB8AC3E}">
        <p14:creationId xmlns:p14="http://schemas.microsoft.com/office/powerpoint/2010/main" val="232309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1126</Words>
  <Application>Microsoft Office PowerPoint</Application>
  <PresentationFormat>Widescreen</PresentationFormat>
  <Paragraphs>102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Berlin</vt:lpstr>
      <vt:lpstr>Calibri</vt:lpstr>
      <vt:lpstr>Calibri Light</vt:lpstr>
      <vt:lpstr>Office Theme</vt:lpstr>
      <vt:lpstr>PowerPoint Presentation</vt:lpstr>
      <vt:lpstr>Isaiah 58 The Message Version</vt:lpstr>
      <vt:lpstr>Isaiah 58 The Message Version</vt:lpstr>
      <vt:lpstr>Isaiah 58 The Message Version</vt:lpstr>
      <vt:lpstr>Isaiah 58 The Message Version</vt:lpstr>
      <vt:lpstr>Isaiah 58 The Message Version</vt:lpstr>
      <vt:lpstr>Isaiah 58 The Message Version</vt:lpstr>
      <vt:lpstr>Isaiah 58 The Message Version</vt:lpstr>
      <vt:lpstr>Isaiah 58 The Message Version</vt:lpstr>
      <vt:lpstr>The Message from Isaiah 58</vt:lpstr>
      <vt:lpstr>The Message from Isaiah 58</vt:lpstr>
      <vt:lpstr>The Message from Isaiah 58</vt:lpstr>
      <vt:lpstr>The Message from Isaiah 58</vt:lpstr>
      <vt:lpstr>Let’s Pray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Ronald Powell</dc:creator>
  <cp:lastModifiedBy>Ronald Powell</cp:lastModifiedBy>
  <cp:revision>1</cp:revision>
  <dcterms:created xsi:type="dcterms:W3CDTF">2023-06-02T14:58:35Z</dcterms:created>
  <dcterms:modified xsi:type="dcterms:W3CDTF">2023-06-02T15:50:26Z</dcterms:modified>
</cp:coreProperties>
</file>