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62" r:id="rId6"/>
    <p:sldId id="263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CFE71-48A0-4BDC-AC0C-0E788AA3B43F}" v="11" dt="2023-08-02T21:03:13.319"/>
    <p1510:client id="{0BC8B82D-2796-400F-A2F6-18A40F5146E8}" v="2" dt="2023-08-02T20:50:29.737"/>
    <p1510:client id="{59329082-055A-436A-8640-442AEBF7C81D}" v="29" dt="2023-08-02T20:56:48.152"/>
    <p1510:client id="{C31E0574-E726-4585-B444-74A7B9351D69}" v="202" dt="2023-08-03T19:28:32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4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8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3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3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7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6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2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52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42975"/>
            <a:ext cx="4352925" cy="2566987"/>
          </a:xfrm>
        </p:spPr>
        <p:txBody>
          <a:bodyPr>
            <a:normAutofit/>
          </a:bodyPr>
          <a:lstStyle/>
          <a:p>
            <a:pPr algn="l"/>
            <a:r>
              <a:rPr lang="en-US" sz="5600" b="1">
                <a:latin typeface="Goudy Old Style"/>
              </a:rPr>
              <a:t>Unlocking the Path to Hearing God</a:t>
            </a:r>
            <a:r>
              <a:rPr lang="en-US" sz="5600">
                <a:latin typeface="Goudy Old Style"/>
              </a:rPr>
              <a:t> </a:t>
            </a:r>
          </a:p>
          <a:p>
            <a:pPr algn="l"/>
            <a:endParaRPr lang="en-US" sz="56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4352925" cy="198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endParaRPr lang="en-US">
              <a:ea typeface="+mn-lt"/>
              <a:cs typeface="+mn-lt"/>
            </a:endParaRPr>
          </a:p>
          <a:p>
            <a:pPr algn="l"/>
            <a:endParaRPr lang="en-US">
              <a:ea typeface="+mn-lt"/>
              <a:cs typeface="+mn-lt"/>
            </a:endParaRPr>
          </a:p>
          <a:p>
            <a:r>
              <a:rPr lang="en-US" sz="2800">
                <a:ea typeface="+mn-lt"/>
                <a:cs typeface="+mn-lt"/>
              </a:rPr>
              <a:t>Overcoming Obstacles and Distractions</a:t>
            </a:r>
            <a:endParaRPr lang="en-US" sz="2800">
              <a:cs typeface="Calibri"/>
            </a:endParaRPr>
          </a:p>
        </p:txBody>
      </p:sp>
      <p:pic>
        <p:nvPicPr>
          <p:cNvPr id="4" name="Picture 4" descr="A hand with a key in the palm of his hand&#10;&#10;Description automatically generated">
            <a:extLst>
              <a:ext uri="{FF2B5EF4-FFF2-40B4-BE49-F238E27FC236}">
                <a16:creationId xmlns:a16="http://schemas.microsoft.com/office/drawing/2014/main" id="{939DD3A0-FE2F-1039-43FA-7FFC54884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40" r="1" b="1"/>
          <a:stretch/>
        </p:blipFill>
        <p:spPr>
          <a:xfrm>
            <a:off x="5334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24847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92307"/>
            <a:ext cx="9448800" cy="1595342"/>
          </a:xfrm>
        </p:spPr>
        <p:txBody>
          <a:bodyPr>
            <a:normAutofit/>
          </a:bodyPr>
          <a:lstStyle/>
          <a:p>
            <a:r>
              <a:rPr lang="en-US" dirty="0"/>
              <a:t>1-Cultivating a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355337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99883"/>
            <a:ext cx="9144000" cy="1487766"/>
          </a:xfrm>
        </p:spPr>
        <p:txBody>
          <a:bodyPr/>
          <a:lstStyle/>
          <a:p>
            <a:r>
              <a:rPr lang="en-US" dirty="0"/>
              <a:t>2-Knowing God's Word</a:t>
            </a:r>
          </a:p>
        </p:txBody>
      </p:sp>
    </p:spTree>
    <p:extLst>
      <p:ext uri="{BB962C8B-B14F-4D97-AF65-F5344CB8AC3E}">
        <p14:creationId xmlns:p14="http://schemas.microsoft.com/office/powerpoint/2010/main" val="414427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28165"/>
            <a:ext cx="9144000" cy="1559484"/>
          </a:xfrm>
        </p:spPr>
        <p:txBody>
          <a:bodyPr/>
          <a:lstStyle/>
          <a:p>
            <a:r>
              <a:rPr lang="en-US" dirty="0"/>
              <a:t>3-Developing Sensitivity to the </a:t>
            </a:r>
            <a:br>
              <a:rPr lang="en-US" dirty="0"/>
            </a:br>
            <a:r>
              <a:rPr lang="en-US" dirty="0"/>
              <a:t>Holy Spirit</a:t>
            </a:r>
          </a:p>
        </p:txBody>
      </p:sp>
    </p:spTree>
    <p:extLst>
      <p:ext uri="{BB962C8B-B14F-4D97-AF65-F5344CB8AC3E}">
        <p14:creationId xmlns:p14="http://schemas.microsoft.com/office/powerpoint/2010/main" val="277248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37130"/>
            <a:ext cx="9144000" cy="1550519"/>
          </a:xfrm>
        </p:spPr>
        <p:txBody>
          <a:bodyPr/>
          <a:lstStyle/>
          <a:p>
            <a:r>
              <a:rPr lang="en-US" dirty="0"/>
              <a:t>4-Stillness and Listening</a:t>
            </a:r>
          </a:p>
        </p:txBody>
      </p:sp>
    </p:spTree>
    <p:extLst>
      <p:ext uri="{BB962C8B-B14F-4D97-AF65-F5344CB8AC3E}">
        <p14:creationId xmlns:p14="http://schemas.microsoft.com/office/powerpoint/2010/main" val="184019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37130"/>
            <a:ext cx="9144000" cy="1550519"/>
          </a:xfrm>
        </p:spPr>
        <p:txBody>
          <a:bodyPr/>
          <a:lstStyle/>
          <a:p>
            <a:r>
              <a:rPr lang="en-US" dirty="0"/>
              <a:t>5- Seeking Godly Counsel</a:t>
            </a:r>
          </a:p>
        </p:txBody>
      </p:sp>
    </p:spTree>
    <p:extLst>
      <p:ext uri="{BB962C8B-B14F-4D97-AF65-F5344CB8AC3E}">
        <p14:creationId xmlns:p14="http://schemas.microsoft.com/office/powerpoint/2010/main" val="353905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77F8-63F8-3DE2-1387-C0B225DB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518"/>
            <a:ext cx="9144000" cy="1649131"/>
          </a:xfrm>
        </p:spPr>
        <p:txBody>
          <a:bodyPr/>
          <a:lstStyle/>
          <a:p>
            <a:r>
              <a:rPr lang="en-US" dirty="0"/>
              <a:t>Conclusion And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867C-5D23-B284-633B-2CDC12064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285128"/>
            <a:ext cx="10668000" cy="1810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www.crosswindsinternational.org</a:t>
            </a:r>
          </a:p>
        </p:txBody>
      </p:sp>
    </p:spTree>
    <p:extLst>
      <p:ext uri="{BB962C8B-B14F-4D97-AF65-F5344CB8AC3E}">
        <p14:creationId xmlns:p14="http://schemas.microsoft.com/office/powerpoint/2010/main" val="2435258688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TornVTI</vt:lpstr>
      <vt:lpstr>Unlocking the Path to Hearing God  </vt:lpstr>
      <vt:lpstr>Introduction</vt:lpstr>
      <vt:lpstr>1-Cultivating a Relationship With God</vt:lpstr>
      <vt:lpstr>2-Knowing God's Word</vt:lpstr>
      <vt:lpstr>3-Developing Sensitivity to the  Holy Spirit</vt:lpstr>
      <vt:lpstr>4-Stillness and Listening</vt:lpstr>
      <vt:lpstr>5- Seeking Godly Counsel</vt:lpstr>
      <vt:lpstr>Conclusion And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74</cp:revision>
  <dcterms:created xsi:type="dcterms:W3CDTF">2013-07-15T20:26:40Z</dcterms:created>
  <dcterms:modified xsi:type="dcterms:W3CDTF">2023-08-03T19:33:43Z</dcterms:modified>
</cp:coreProperties>
</file>