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61" r:id="rId5"/>
    <p:sldId id="262" r:id="rId6"/>
    <p:sldId id="266" r:id="rId7"/>
    <p:sldId id="259" r:id="rId8"/>
    <p:sldId id="267" r:id="rId9"/>
    <p:sldId id="264" r:id="rId10"/>
    <p:sldId id="268" r:id="rId11"/>
    <p:sldId id="269" r:id="rId12"/>
    <p:sldId id="270"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920DE-D070-4CBD-B87C-4CC210077083}" v="39" dt="2023-09-01T19:54:21.064"/>
    <p1510:client id="{82CD2362-AA76-4E3A-9DFF-A3F2F72BA20B}" v="12" dt="2023-09-02T12:07:10.930"/>
    <p1510:client id="{D9FB6B14-5C1B-456E-A3C6-BA016B4403FD}" v="424" dt="2023-09-02T14:16:56.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87704-B694-4624-BDF6-5CF9ECB31C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6F8C26-8BC8-4F92-B229-1713AEEDA799}">
      <dgm:prSet/>
      <dgm:spPr/>
      <dgm:t>
        <a:bodyPr/>
        <a:lstStyle/>
        <a:p>
          <a:pPr rtl="0"/>
          <a:r>
            <a:rPr lang="en-US" b="1" dirty="0"/>
            <a:t>As we reflect on sin, suffering, remorse, and regret, let us remember that </a:t>
          </a:r>
          <a:r>
            <a:rPr lang="en-US" b="1" u="sng" dirty="0"/>
            <a:t>our faith in Christ gives us hope and a way forward.</a:t>
          </a:r>
          <a:r>
            <a:rPr lang="en-US" b="1" u="sng" dirty="0">
              <a:latin typeface="Impact"/>
            </a:rPr>
            <a:t> </a:t>
          </a:r>
          <a:endParaRPr lang="en-US" dirty="0"/>
        </a:p>
      </dgm:t>
    </dgm:pt>
    <dgm:pt modelId="{68D6A522-ACFD-453C-A084-2BD2741972BC}" type="parTrans" cxnId="{EDE0D10B-A651-4141-B381-42B3622878D6}">
      <dgm:prSet/>
      <dgm:spPr/>
      <dgm:t>
        <a:bodyPr/>
        <a:lstStyle/>
        <a:p>
          <a:endParaRPr lang="en-US"/>
        </a:p>
      </dgm:t>
    </dgm:pt>
    <dgm:pt modelId="{97EBB485-6DC9-47E3-8D18-BFD3D0698016}" type="sibTrans" cxnId="{EDE0D10B-A651-4141-B381-42B3622878D6}">
      <dgm:prSet/>
      <dgm:spPr/>
      <dgm:t>
        <a:bodyPr/>
        <a:lstStyle/>
        <a:p>
          <a:endParaRPr lang="en-US"/>
        </a:p>
      </dgm:t>
    </dgm:pt>
    <dgm:pt modelId="{24A58D31-8364-4C85-BEF5-4A68CEE0ED64}">
      <dgm:prSet/>
      <dgm:spPr/>
      <dgm:t>
        <a:bodyPr/>
        <a:lstStyle/>
        <a:p>
          <a:pPr rtl="0"/>
          <a:r>
            <a:rPr lang="en-US" b="1" dirty="0"/>
            <a:t>Through genuine repentance, confession, and embracing God’s forgiveness,</a:t>
          </a:r>
          <a:r>
            <a:rPr lang="en-US" b="1" u="sng" dirty="0"/>
            <a:t>we can experience the transformative power of His love.</a:t>
          </a:r>
          <a:r>
            <a:rPr lang="en-US" b="1" u="sng" dirty="0">
              <a:latin typeface="Impact"/>
            </a:rPr>
            <a:t> </a:t>
          </a:r>
          <a:endParaRPr lang="en-US" u="sng" dirty="0"/>
        </a:p>
      </dgm:t>
    </dgm:pt>
    <dgm:pt modelId="{C6A5578E-4D57-4C7B-AD52-1DD880AE8786}" type="parTrans" cxnId="{DD1C11A1-B576-4A93-8721-9E5DED11CF21}">
      <dgm:prSet/>
      <dgm:spPr/>
      <dgm:t>
        <a:bodyPr/>
        <a:lstStyle/>
        <a:p>
          <a:endParaRPr lang="en-US"/>
        </a:p>
      </dgm:t>
    </dgm:pt>
    <dgm:pt modelId="{6FA495C7-D467-49A5-B95A-E510977C6E95}" type="sibTrans" cxnId="{DD1C11A1-B576-4A93-8721-9E5DED11CF21}">
      <dgm:prSet/>
      <dgm:spPr/>
      <dgm:t>
        <a:bodyPr/>
        <a:lstStyle/>
        <a:p>
          <a:endParaRPr lang="en-US"/>
        </a:p>
      </dgm:t>
    </dgm:pt>
    <dgm:pt modelId="{1C468A45-19B4-4C8E-BAF6-7F9515837D6E}">
      <dgm:prSet/>
      <dgm:spPr/>
      <dgm:t>
        <a:bodyPr/>
        <a:lstStyle/>
        <a:p>
          <a:pPr rtl="0"/>
          <a:r>
            <a:rPr lang="en-US" b="1" dirty="0"/>
            <a:t>Let us hold onto the promise of redemption, knowing that in Christ, we are made new, and </a:t>
          </a:r>
          <a:r>
            <a:rPr lang="en-US" b="1" u="sng" dirty="0"/>
            <a:t>our past does not define us</a:t>
          </a:r>
          <a:r>
            <a:rPr lang="en-US" b="1" dirty="0"/>
            <a:t>.</a:t>
          </a:r>
          <a:r>
            <a:rPr lang="en-US" b="1" dirty="0">
              <a:latin typeface="Impact"/>
            </a:rPr>
            <a:t> </a:t>
          </a:r>
          <a:endParaRPr lang="en-US" dirty="0"/>
        </a:p>
      </dgm:t>
    </dgm:pt>
    <dgm:pt modelId="{C9935ED3-B7D4-4447-89CF-10E873B524BC}" type="parTrans" cxnId="{EF9C3DAB-1114-4A03-B2E5-49551F15704E}">
      <dgm:prSet/>
      <dgm:spPr/>
      <dgm:t>
        <a:bodyPr/>
        <a:lstStyle/>
        <a:p>
          <a:endParaRPr lang="en-US"/>
        </a:p>
      </dgm:t>
    </dgm:pt>
    <dgm:pt modelId="{D06E699E-E793-447C-85E3-249A880B7B2C}" type="sibTrans" cxnId="{EF9C3DAB-1114-4A03-B2E5-49551F15704E}">
      <dgm:prSet/>
      <dgm:spPr/>
      <dgm:t>
        <a:bodyPr/>
        <a:lstStyle/>
        <a:p>
          <a:endParaRPr lang="en-US"/>
        </a:p>
      </dgm:t>
    </dgm:pt>
    <dgm:pt modelId="{77AB7DDD-4C6E-4AD3-B463-3E59BAC0DCA2}">
      <dgm:prSet/>
      <dgm:spPr/>
      <dgm:t>
        <a:bodyPr/>
        <a:lstStyle/>
        <a:p>
          <a:r>
            <a:rPr lang="en-US" b="1" dirty="0"/>
            <a:t>May God’s grace and mercy guide us on our journey toward healing, restoration, </a:t>
          </a:r>
          <a:r>
            <a:rPr lang="en-US" b="1" u="sng" dirty="0"/>
            <a:t>and a life lived in joyful obedience to Him</a:t>
          </a:r>
          <a:r>
            <a:rPr lang="en-US" b="1" dirty="0"/>
            <a:t>.</a:t>
          </a:r>
          <a:endParaRPr lang="en-US" dirty="0"/>
        </a:p>
      </dgm:t>
    </dgm:pt>
    <dgm:pt modelId="{B5BE5B61-FDFC-4882-928C-31AD60860D03}" type="parTrans" cxnId="{543EF01B-D595-48E9-A62B-9C7E342CD254}">
      <dgm:prSet/>
      <dgm:spPr/>
      <dgm:t>
        <a:bodyPr/>
        <a:lstStyle/>
        <a:p>
          <a:endParaRPr lang="en-US"/>
        </a:p>
      </dgm:t>
    </dgm:pt>
    <dgm:pt modelId="{1C54BDD8-80A1-418E-9111-BAD01C2D5472}" type="sibTrans" cxnId="{543EF01B-D595-48E9-A62B-9C7E342CD254}">
      <dgm:prSet/>
      <dgm:spPr/>
      <dgm:t>
        <a:bodyPr/>
        <a:lstStyle/>
        <a:p>
          <a:endParaRPr lang="en-US"/>
        </a:p>
      </dgm:t>
    </dgm:pt>
    <dgm:pt modelId="{6C7C0308-A091-44ED-BDD9-52EDE7D33F7B}" type="pres">
      <dgm:prSet presAssocID="{58B87704-B694-4624-BDF6-5CF9ECB31C43}" presName="linear" presStyleCnt="0">
        <dgm:presLayoutVars>
          <dgm:animLvl val="lvl"/>
          <dgm:resizeHandles val="exact"/>
        </dgm:presLayoutVars>
      </dgm:prSet>
      <dgm:spPr/>
    </dgm:pt>
    <dgm:pt modelId="{DC6E0885-C3BD-4006-89DF-149E166E85C3}" type="pres">
      <dgm:prSet presAssocID="{546F8C26-8BC8-4F92-B229-1713AEEDA799}" presName="parentText" presStyleLbl="node1" presStyleIdx="0" presStyleCnt="4">
        <dgm:presLayoutVars>
          <dgm:chMax val="0"/>
          <dgm:bulletEnabled val="1"/>
        </dgm:presLayoutVars>
      </dgm:prSet>
      <dgm:spPr/>
    </dgm:pt>
    <dgm:pt modelId="{5159BC07-19D8-41FD-816C-058DB93928CF}" type="pres">
      <dgm:prSet presAssocID="{97EBB485-6DC9-47E3-8D18-BFD3D0698016}" presName="spacer" presStyleCnt="0"/>
      <dgm:spPr/>
    </dgm:pt>
    <dgm:pt modelId="{20BE98A5-AFC5-4327-971A-229E4C4E0655}" type="pres">
      <dgm:prSet presAssocID="{24A58D31-8364-4C85-BEF5-4A68CEE0ED64}" presName="parentText" presStyleLbl="node1" presStyleIdx="1" presStyleCnt="4">
        <dgm:presLayoutVars>
          <dgm:chMax val="0"/>
          <dgm:bulletEnabled val="1"/>
        </dgm:presLayoutVars>
      </dgm:prSet>
      <dgm:spPr/>
    </dgm:pt>
    <dgm:pt modelId="{3727304B-40BB-4C33-A856-10B43010A97F}" type="pres">
      <dgm:prSet presAssocID="{6FA495C7-D467-49A5-B95A-E510977C6E95}" presName="spacer" presStyleCnt="0"/>
      <dgm:spPr/>
    </dgm:pt>
    <dgm:pt modelId="{7E929404-B986-4852-9D3C-ED196941C6EB}" type="pres">
      <dgm:prSet presAssocID="{1C468A45-19B4-4C8E-BAF6-7F9515837D6E}" presName="parentText" presStyleLbl="node1" presStyleIdx="2" presStyleCnt="4">
        <dgm:presLayoutVars>
          <dgm:chMax val="0"/>
          <dgm:bulletEnabled val="1"/>
        </dgm:presLayoutVars>
      </dgm:prSet>
      <dgm:spPr/>
    </dgm:pt>
    <dgm:pt modelId="{93C46F00-5E32-4395-AF09-C26A52F3EF4C}" type="pres">
      <dgm:prSet presAssocID="{D06E699E-E793-447C-85E3-249A880B7B2C}" presName="spacer" presStyleCnt="0"/>
      <dgm:spPr/>
    </dgm:pt>
    <dgm:pt modelId="{3D05E3FF-5F79-42EA-A2D0-71BEAEF3E3DC}" type="pres">
      <dgm:prSet presAssocID="{77AB7DDD-4C6E-4AD3-B463-3E59BAC0DCA2}" presName="parentText" presStyleLbl="node1" presStyleIdx="3" presStyleCnt="4">
        <dgm:presLayoutVars>
          <dgm:chMax val="0"/>
          <dgm:bulletEnabled val="1"/>
        </dgm:presLayoutVars>
      </dgm:prSet>
      <dgm:spPr/>
    </dgm:pt>
  </dgm:ptLst>
  <dgm:cxnLst>
    <dgm:cxn modelId="{EDE0D10B-A651-4141-B381-42B3622878D6}" srcId="{58B87704-B694-4624-BDF6-5CF9ECB31C43}" destId="{546F8C26-8BC8-4F92-B229-1713AEEDA799}" srcOrd="0" destOrd="0" parTransId="{68D6A522-ACFD-453C-A084-2BD2741972BC}" sibTransId="{97EBB485-6DC9-47E3-8D18-BFD3D0698016}"/>
    <dgm:cxn modelId="{543EF01B-D595-48E9-A62B-9C7E342CD254}" srcId="{58B87704-B694-4624-BDF6-5CF9ECB31C43}" destId="{77AB7DDD-4C6E-4AD3-B463-3E59BAC0DCA2}" srcOrd="3" destOrd="0" parTransId="{B5BE5B61-FDFC-4882-928C-31AD60860D03}" sibTransId="{1C54BDD8-80A1-418E-9111-BAD01C2D5472}"/>
    <dgm:cxn modelId="{E91B772F-0134-447C-8147-CD5D124CB74F}" type="presOf" srcId="{24A58D31-8364-4C85-BEF5-4A68CEE0ED64}" destId="{20BE98A5-AFC5-4327-971A-229E4C4E0655}" srcOrd="0" destOrd="0" presId="urn:microsoft.com/office/officeart/2005/8/layout/vList2"/>
    <dgm:cxn modelId="{4E51B144-F428-4524-AA3F-EAEB6AC8E4F8}" type="presOf" srcId="{77AB7DDD-4C6E-4AD3-B463-3E59BAC0DCA2}" destId="{3D05E3FF-5F79-42EA-A2D0-71BEAEF3E3DC}" srcOrd="0" destOrd="0" presId="urn:microsoft.com/office/officeart/2005/8/layout/vList2"/>
    <dgm:cxn modelId="{B9483048-9B62-4E6C-AFA5-24B47BD66B8C}" type="presOf" srcId="{1C468A45-19B4-4C8E-BAF6-7F9515837D6E}" destId="{7E929404-B986-4852-9D3C-ED196941C6EB}" srcOrd="0" destOrd="0" presId="urn:microsoft.com/office/officeart/2005/8/layout/vList2"/>
    <dgm:cxn modelId="{4DA3A673-78E7-4567-8E4C-8D965ECA653A}" type="presOf" srcId="{546F8C26-8BC8-4F92-B229-1713AEEDA799}" destId="{DC6E0885-C3BD-4006-89DF-149E166E85C3}" srcOrd="0" destOrd="0" presId="urn:microsoft.com/office/officeart/2005/8/layout/vList2"/>
    <dgm:cxn modelId="{DD1C11A1-B576-4A93-8721-9E5DED11CF21}" srcId="{58B87704-B694-4624-BDF6-5CF9ECB31C43}" destId="{24A58D31-8364-4C85-BEF5-4A68CEE0ED64}" srcOrd="1" destOrd="0" parTransId="{C6A5578E-4D57-4C7B-AD52-1DD880AE8786}" sibTransId="{6FA495C7-D467-49A5-B95A-E510977C6E95}"/>
    <dgm:cxn modelId="{EF9C3DAB-1114-4A03-B2E5-49551F15704E}" srcId="{58B87704-B694-4624-BDF6-5CF9ECB31C43}" destId="{1C468A45-19B4-4C8E-BAF6-7F9515837D6E}" srcOrd="2" destOrd="0" parTransId="{C9935ED3-B7D4-4447-89CF-10E873B524BC}" sibTransId="{D06E699E-E793-447C-85E3-249A880B7B2C}"/>
    <dgm:cxn modelId="{B7CC7BCD-611B-4D00-8E3A-BC8551BB10EF}" type="presOf" srcId="{58B87704-B694-4624-BDF6-5CF9ECB31C43}" destId="{6C7C0308-A091-44ED-BDD9-52EDE7D33F7B}" srcOrd="0" destOrd="0" presId="urn:microsoft.com/office/officeart/2005/8/layout/vList2"/>
    <dgm:cxn modelId="{2FF0AFFF-9CCE-45DA-BA7D-02E9C925A1A3}" type="presParOf" srcId="{6C7C0308-A091-44ED-BDD9-52EDE7D33F7B}" destId="{DC6E0885-C3BD-4006-89DF-149E166E85C3}" srcOrd="0" destOrd="0" presId="urn:microsoft.com/office/officeart/2005/8/layout/vList2"/>
    <dgm:cxn modelId="{182041B8-9520-4B6F-AD28-13A76A7E415F}" type="presParOf" srcId="{6C7C0308-A091-44ED-BDD9-52EDE7D33F7B}" destId="{5159BC07-19D8-41FD-816C-058DB93928CF}" srcOrd="1" destOrd="0" presId="urn:microsoft.com/office/officeart/2005/8/layout/vList2"/>
    <dgm:cxn modelId="{93ABBF76-262E-4A78-945A-71048765A7F8}" type="presParOf" srcId="{6C7C0308-A091-44ED-BDD9-52EDE7D33F7B}" destId="{20BE98A5-AFC5-4327-971A-229E4C4E0655}" srcOrd="2" destOrd="0" presId="urn:microsoft.com/office/officeart/2005/8/layout/vList2"/>
    <dgm:cxn modelId="{0A5C306B-8E45-4A0A-BBA9-372AD572F176}" type="presParOf" srcId="{6C7C0308-A091-44ED-BDD9-52EDE7D33F7B}" destId="{3727304B-40BB-4C33-A856-10B43010A97F}" srcOrd="3" destOrd="0" presId="urn:microsoft.com/office/officeart/2005/8/layout/vList2"/>
    <dgm:cxn modelId="{91D7ABBC-6498-470D-8FE8-8EBB84157000}" type="presParOf" srcId="{6C7C0308-A091-44ED-BDD9-52EDE7D33F7B}" destId="{7E929404-B986-4852-9D3C-ED196941C6EB}" srcOrd="4" destOrd="0" presId="urn:microsoft.com/office/officeart/2005/8/layout/vList2"/>
    <dgm:cxn modelId="{4F59A098-5A25-4F4F-BB66-779DDFF9A27F}" type="presParOf" srcId="{6C7C0308-A091-44ED-BDD9-52EDE7D33F7B}" destId="{93C46F00-5E32-4395-AF09-C26A52F3EF4C}" srcOrd="5" destOrd="0" presId="urn:microsoft.com/office/officeart/2005/8/layout/vList2"/>
    <dgm:cxn modelId="{603F01A6-22A1-4794-92A3-316040E86C48}" type="presParOf" srcId="{6C7C0308-A091-44ED-BDD9-52EDE7D33F7B}" destId="{3D05E3FF-5F79-42EA-A2D0-71BEAEF3E3D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0885-C3BD-4006-89DF-149E166E85C3}">
      <dsp:nvSpPr>
        <dsp:cNvPr id="0" name=""/>
        <dsp:cNvSpPr/>
      </dsp:nvSpPr>
      <dsp:spPr>
        <a:xfrm>
          <a:off x="0" y="110247"/>
          <a:ext cx="4400549"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t>As we reflect on sin, suffering, remorse, and regret, let us remember that </a:t>
          </a:r>
          <a:r>
            <a:rPr lang="en-US" sz="1700" b="1" u="sng" kern="1200" dirty="0"/>
            <a:t>our faith in Christ gives us hope and a way forward.</a:t>
          </a:r>
          <a:r>
            <a:rPr lang="en-US" sz="1700" b="1" u="sng" kern="1200" dirty="0">
              <a:latin typeface="Impact"/>
            </a:rPr>
            <a:t> </a:t>
          </a:r>
          <a:endParaRPr lang="en-US" sz="1700" kern="1200" dirty="0"/>
        </a:p>
      </dsp:txBody>
      <dsp:txXfrm>
        <a:off x="58469" y="168716"/>
        <a:ext cx="4283611" cy="1080812"/>
      </dsp:txXfrm>
    </dsp:sp>
    <dsp:sp modelId="{20BE98A5-AFC5-4327-971A-229E4C4E0655}">
      <dsp:nvSpPr>
        <dsp:cNvPr id="0" name=""/>
        <dsp:cNvSpPr/>
      </dsp:nvSpPr>
      <dsp:spPr>
        <a:xfrm>
          <a:off x="0" y="1356958"/>
          <a:ext cx="4400549"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t>Through genuine repentance, confession, and embracing God’s forgiveness,</a:t>
          </a:r>
          <a:r>
            <a:rPr lang="en-US" sz="1700" b="1" u="sng" kern="1200" dirty="0"/>
            <a:t>we can experience the transformative power of His love.</a:t>
          </a:r>
          <a:r>
            <a:rPr lang="en-US" sz="1700" b="1" u="sng" kern="1200" dirty="0">
              <a:latin typeface="Impact"/>
            </a:rPr>
            <a:t> </a:t>
          </a:r>
          <a:endParaRPr lang="en-US" sz="1700" u="sng" kern="1200" dirty="0"/>
        </a:p>
      </dsp:txBody>
      <dsp:txXfrm>
        <a:off x="58469" y="1415427"/>
        <a:ext cx="4283611" cy="1080812"/>
      </dsp:txXfrm>
    </dsp:sp>
    <dsp:sp modelId="{7E929404-B986-4852-9D3C-ED196941C6EB}">
      <dsp:nvSpPr>
        <dsp:cNvPr id="0" name=""/>
        <dsp:cNvSpPr/>
      </dsp:nvSpPr>
      <dsp:spPr>
        <a:xfrm>
          <a:off x="0" y="2603669"/>
          <a:ext cx="4400549"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t>Let us hold onto the promise of redemption, knowing that in Christ, we are made new, and </a:t>
          </a:r>
          <a:r>
            <a:rPr lang="en-US" sz="1700" b="1" u="sng" kern="1200" dirty="0"/>
            <a:t>our past does not define us</a:t>
          </a:r>
          <a:r>
            <a:rPr lang="en-US" sz="1700" b="1" kern="1200" dirty="0"/>
            <a:t>.</a:t>
          </a:r>
          <a:r>
            <a:rPr lang="en-US" sz="1700" b="1" kern="1200" dirty="0">
              <a:latin typeface="Impact"/>
            </a:rPr>
            <a:t> </a:t>
          </a:r>
          <a:endParaRPr lang="en-US" sz="1700" kern="1200" dirty="0"/>
        </a:p>
      </dsp:txBody>
      <dsp:txXfrm>
        <a:off x="58469" y="2662138"/>
        <a:ext cx="4283611" cy="1080812"/>
      </dsp:txXfrm>
    </dsp:sp>
    <dsp:sp modelId="{3D05E3FF-5F79-42EA-A2D0-71BEAEF3E3DC}">
      <dsp:nvSpPr>
        <dsp:cNvPr id="0" name=""/>
        <dsp:cNvSpPr/>
      </dsp:nvSpPr>
      <dsp:spPr>
        <a:xfrm>
          <a:off x="0" y="3850380"/>
          <a:ext cx="4400549"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May God’s grace and mercy guide us on our journey toward healing, restoration, </a:t>
          </a:r>
          <a:r>
            <a:rPr lang="en-US" sz="1700" b="1" u="sng" kern="1200" dirty="0"/>
            <a:t>and a life lived in joyful obedience to Him</a:t>
          </a:r>
          <a:r>
            <a:rPr lang="en-US" sz="1700" b="1" kern="1200" dirty="0"/>
            <a:t>.</a:t>
          </a:r>
          <a:endParaRPr lang="en-US" sz="1700" kern="1200" dirty="0"/>
        </a:p>
      </dsp:txBody>
      <dsp:txXfrm>
        <a:off x="58469" y="3908849"/>
        <a:ext cx="4283611" cy="10808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9/2/2023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414126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45588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0380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2464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8328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4104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009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0534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667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2007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9/2/2023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6040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9/2/2023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37792919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3" r:id="rId6"/>
    <p:sldLayoutId id="2147483768"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blia.com/bible/kjv1900/Gal%206.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iblia.com/bible/kjv1900/2%20Cor%207.1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blia.com/bible/kjv1900/Ps%20103.12"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biblia.com/bible/kjv1900/Prov%2028.13"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ross on a hill with a sunset behind it&#10;&#10;Description automatically generated">
            <a:extLst>
              <a:ext uri="{FF2B5EF4-FFF2-40B4-BE49-F238E27FC236}">
                <a16:creationId xmlns:a16="http://schemas.microsoft.com/office/drawing/2014/main" id="{8672B6A3-D676-0BB1-D387-2D3FFE82203C}"/>
              </a:ext>
            </a:extLst>
          </p:cNvPr>
          <p:cNvPicPr>
            <a:picLocks noChangeAspect="1"/>
          </p:cNvPicPr>
          <p:nvPr/>
        </p:nvPicPr>
        <p:blipFill rotWithShape="1">
          <a:blip r:embed="rId2"/>
          <a:srcRect l="4769" r="9341" b="-1"/>
          <a:stretch/>
        </p:blipFill>
        <p:spPr>
          <a:xfrm>
            <a:off x="7093447" y="782595"/>
            <a:ext cx="3643906" cy="2727366"/>
          </a:xfrm>
          <a:prstGeom prst="rect">
            <a:avLst/>
          </a:prstGeom>
        </p:spPr>
      </p:pic>
      <p:grpSp>
        <p:nvGrpSpPr>
          <p:cNvPr id="78" name="Group 7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41" name="Freeform: Shape 4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762000" y="782595"/>
            <a:ext cx="5334000" cy="2727367"/>
          </a:xfrm>
        </p:spPr>
        <p:txBody>
          <a:bodyPr>
            <a:normAutofit/>
          </a:bodyPr>
          <a:lstStyle/>
          <a:p>
            <a:pPr algn="l"/>
            <a:r>
              <a:rPr lang="en-US" sz="7400"/>
              <a:t>Finding Redemption: </a:t>
            </a:r>
          </a:p>
        </p:txBody>
      </p:sp>
      <p:sp>
        <p:nvSpPr>
          <p:cNvPr id="3" name="Subtitle 2"/>
          <p:cNvSpPr>
            <a:spLocks noGrp="1"/>
          </p:cNvSpPr>
          <p:nvPr>
            <p:ph type="subTitle" idx="1"/>
          </p:nvPr>
        </p:nvSpPr>
        <p:spPr>
          <a:xfrm>
            <a:off x="762000" y="3809999"/>
            <a:ext cx="8382000" cy="1223961"/>
          </a:xfrm>
        </p:spPr>
        <p:txBody>
          <a:bodyPr>
            <a:normAutofit/>
          </a:bodyPr>
          <a:lstStyle/>
          <a:p>
            <a:pPr algn="l"/>
            <a:r>
              <a:rPr lang="en-US" sz="2800" b="1" dirty="0"/>
              <a:t>Overcoming Sin, Suffering, </a:t>
            </a:r>
            <a:endParaRPr lang="en-US"/>
          </a:p>
          <a:p>
            <a:pPr algn="l"/>
            <a:r>
              <a:rPr lang="en-US" sz="2800" b="1" dirty="0"/>
              <a:t>Remorse, and Regret</a:t>
            </a:r>
            <a:endParaRPr lang="en-US"/>
          </a:p>
          <a:p>
            <a:pPr algn="l"/>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2AC9A-F200-5202-4DDC-55B784345F0E}"/>
              </a:ext>
            </a:extLst>
          </p:cNvPr>
          <p:cNvSpPr>
            <a:spLocks noGrp="1"/>
          </p:cNvSpPr>
          <p:nvPr>
            <p:ph type="title"/>
          </p:nvPr>
        </p:nvSpPr>
        <p:spPr>
          <a:xfrm>
            <a:off x="762000" y="838200"/>
            <a:ext cx="3810001" cy="1949449"/>
          </a:xfrm>
        </p:spPr>
        <p:txBody>
          <a:bodyPr anchor="b">
            <a:normAutofit/>
          </a:bodyPr>
          <a:lstStyle/>
          <a:p>
            <a:r>
              <a:rPr lang="en-US"/>
              <a:t>VIII. Extending </a:t>
            </a:r>
            <a:br>
              <a:rPr lang="en-US"/>
            </a:br>
            <a:r>
              <a:rPr lang="en-US"/>
              <a:t>Forgiveness to Others:</a:t>
            </a:r>
          </a:p>
        </p:txBody>
      </p:sp>
      <p:pic>
        <p:nvPicPr>
          <p:cNvPr id="16" name="Picture 15" descr="One in a crowd">
            <a:extLst>
              <a:ext uri="{FF2B5EF4-FFF2-40B4-BE49-F238E27FC236}">
                <a16:creationId xmlns:a16="http://schemas.microsoft.com/office/drawing/2014/main" id="{7CC5F1BE-D695-260E-BA18-1DF332B4B5FB}"/>
              </a:ext>
            </a:extLst>
          </p:cNvPr>
          <p:cNvPicPr>
            <a:picLocks noChangeAspect="1"/>
          </p:cNvPicPr>
          <p:nvPr/>
        </p:nvPicPr>
        <p:blipFill rotWithShape="1">
          <a:blip r:embed="rId2"/>
          <a:srcRect l="2888"/>
          <a:stretch/>
        </p:blipFill>
        <p:spPr>
          <a:xfrm>
            <a:off x="5334476"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Content Placeholder 2">
            <a:extLst>
              <a:ext uri="{FF2B5EF4-FFF2-40B4-BE49-F238E27FC236}">
                <a16:creationId xmlns:a16="http://schemas.microsoft.com/office/drawing/2014/main" id="{7E17E963-ECC8-3D6E-4A72-039D6B63B9EF}"/>
              </a:ext>
            </a:extLst>
          </p:cNvPr>
          <p:cNvSpPr>
            <a:spLocks noGrp="1"/>
          </p:cNvSpPr>
          <p:nvPr>
            <p:ph idx="1"/>
          </p:nvPr>
        </p:nvSpPr>
        <p:spPr>
          <a:xfrm>
            <a:off x="193041" y="3047999"/>
            <a:ext cx="4378960" cy="3048001"/>
          </a:xfrm>
        </p:spPr>
        <p:txBody>
          <a:bodyPr vert="horz" lIns="91440" tIns="45720" rIns="91440" bIns="45720" rtlCol="0" anchor="t">
            <a:noAutofit/>
          </a:bodyPr>
          <a:lstStyle/>
          <a:p>
            <a:r>
              <a:rPr lang="en-US" sz="2400" b="1" dirty="0"/>
              <a:t>Scripture Reference: Matthew 6:14-15 (NIV) – </a:t>
            </a:r>
          </a:p>
          <a:p>
            <a:r>
              <a:rPr lang="en-US" sz="2400" b="1" dirty="0"/>
              <a:t>“For if you forgive other people when they sin against you, your heavenly Father will also forgive you. But if you do not forgive others their sins, your Father will not forgive your sins.”</a:t>
            </a:r>
          </a:p>
          <a:p>
            <a:endParaRPr lang="en-US" sz="2000"/>
          </a:p>
        </p:txBody>
      </p:sp>
      <p:sp>
        <p:nvSpPr>
          <p:cNvPr id="31" name="Freeform: Shape 30">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304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2AC9A-F200-5202-4DDC-55B784345F0E}"/>
              </a:ext>
            </a:extLst>
          </p:cNvPr>
          <p:cNvSpPr>
            <a:spLocks noGrp="1"/>
          </p:cNvSpPr>
          <p:nvPr>
            <p:ph type="title"/>
          </p:nvPr>
        </p:nvSpPr>
        <p:spPr>
          <a:xfrm>
            <a:off x="762000" y="4351322"/>
            <a:ext cx="3952875" cy="2049478"/>
          </a:xfrm>
        </p:spPr>
        <p:txBody>
          <a:bodyPr>
            <a:normAutofit/>
          </a:bodyPr>
          <a:lstStyle/>
          <a:p>
            <a:r>
              <a:rPr lang="en-US" dirty="0"/>
              <a:t>IX. Embracing God’s Grace and Restoration:</a:t>
            </a:r>
          </a:p>
          <a:p>
            <a:endParaRPr lang="en-US" dirty="0"/>
          </a:p>
        </p:txBody>
      </p:sp>
      <p:pic>
        <p:nvPicPr>
          <p:cNvPr id="16" name="Picture 15" descr="One in a crowd">
            <a:extLst>
              <a:ext uri="{FF2B5EF4-FFF2-40B4-BE49-F238E27FC236}">
                <a16:creationId xmlns:a16="http://schemas.microsoft.com/office/drawing/2014/main" id="{7CC5F1BE-D695-260E-BA18-1DF332B4B5FB}"/>
              </a:ext>
            </a:extLst>
          </p:cNvPr>
          <p:cNvPicPr>
            <a:picLocks noChangeAspect="1"/>
          </p:cNvPicPr>
          <p:nvPr/>
        </p:nvPicPr>
        <p:blipFill rotWithShape="1">
          <a:blip r:embed="rId2"/>
          <a:srcRect t="23926" r="1" b="34286"/>
          <a:stretch/>
        </p:blipFill>
        <p:spPr>
          <a:xfrm>
            <a:off x="476" y="-33773"/>
            <a:ext cx="12191524" cy="3820944"/>
          </a:xfrm>
          <a:custGeom>
            <a:avLst/>
            <a:gdLst/>
            <a:ahLst/>
            <a:cxnLst/>
            <a:rect l="l" t="t" r="r" b="b"/>
            <a:pathLst>
              <a:path w="12191524" h="3820944">
                <a:moveTo>
                  <a:pt x="0" y="0"/>
                </a:moveTo>
                <a:lnTo>
                  <a:pt x="12191524" y="0"/>
                </a:lnTo>
                <a:lnTo>
                  <a:pt x="12191524" y="999522"/>
                </a:lnTo>
                <a:lnTo>
                  <a:pt x="12191524" y="1442807"/>
                </a:lnTo>
                <a:lnTo>
                  <a:pt x="12122577" y="1473667"/>
                </a:lnTo>
                <a:cubicBezTo>
                  <a:pt x="12109137" y="1479237"/>
                  <a:pt x="12094348" y="1482309"/>
                  <a:pt x="12082252" y="1489797"/>
                </a:cubicBezTo>
                <a:cubicBezTo>
                  <a:pt x="12026558" y="1523980"/>
                  <a:pt x="11972595" y="1560851"/>
                  <a:pt x="11916137" y="1593691"/>
                </a:cubicBezTo>
                <a:cubicBezTo>
                  <a:pt x="11857951" y="1627681"/>
                  <a:pt x="11805909" y="1667816"/>
                  <a:pt x="11765771" y="1722164"/>
                </a:cubicBezTo>
                <a:cubicBezTo>
                  <a:pt x="11728516" y="1772670"/>
                  <a:pt x="11692413" y="1823942"/>
                  <a:pt x="11655351" y="1874640"/>
                </a:cubicBezTo>
                <a:cubicBezTo>
                  <a:pt x="11645941" y="1887507"/>
                  <a:pt x="11637298" y="1902679"/>
                  <a:pt x="11624432" y="1910938"/>
                </a:cubicBezTo>
                <a:cubicBezTo>
                  <a:pt x="11597739" y="1928220"/>
                  <a:pt x="11568548" y="1942239"/>
                  <a:pt x="11539935" y="1956449"/>
                </a:cubicBezTo>
                <a:cubicBezTo>
                  <a:pt x="11515354" y="1968548"/>
                  <a:pt x="11489237" y="1977572"/>
                  <a:pt x="11465234" y="1990631"/>
                </a:cubicBezTo>
                <a:cubicBezTo>
                  <a:pt x="11446031" y="2001003"/>
                  <a:pt x="11428938" y="2015406"/>
                  <a:pt x="11411078" y="2028464"/>
                </a:cubicBezTo>
                <a:cubicBezTo>
                  <a:pt x="11395523" y="2039793"/>
                  <a:pt x="11378432" y="2049587"/>
                  <a:pt x="11365374" y="2063224"/>
                </a:cubicBezTo>
                <a:cubicBezTo>
                  <a:pt x="11333494" y="2096253"/>
                  <a:pt x="11301423" y="2128708"/>
                  <a:pt x="11261864" y="2153097"/>
                </a:cubicBezTo>
                <a:cubicBezTo>
                  <a:pt x="11222880" y="2177292"/>
                  <a:pt x="11186009" y="2204371"/>
                  <a:pt x="11147219" y="2228952"/>
                </a:cubicBezTo>
                <a:cubicBezTo>
                  <a:pt x="11109194" y="2252957"/>
                  <a:pt x="11074820" y="2279264"/>
                  <a:pt x="11055040" y="2321898"/>
                </a:cubicBezTo>
                <a:cubicBezTo>
                  <a:pt x="11046207" y="2340716"/>
                  <a:pt x="11033723" y="2361265"/>
                  <a:pt x="11017016" y="2372212"/>
                </a:cubicBezTo>
                <a:cubicBezTo>
                  <a:pt x="10993203" y="2387766"/>
                  <a:pt x="10963054" y="2393336"/>
                  <a:pt x="10937127" y="2406587"/>
                </a:cubicBezTo>
                <a:cubicBezTo>
                  <a:pt x="10906594" y="2422142"/>
                  <a:pt x="10871260" y="2435584"/>
                  <a:pt x="10850520" y="2460357"/>
                </a:cubicBezTo>
                <a:cubicBezTo>
                  <a:pt x="10832083" y="2482442"/>
                  <a:pt x="10813456" y="2499725"/>
                  <a:pt x="10789065" y="2513743"/>
                </a:cubicBezTo>
                <a:cubicBezTo>
                  <a:pt x="10771977" y="2523538"/>
                  <a:pt x="10759302" y="2541396"/>
                  <a:pt x="10741635" y="2549463"/>
                </a:cubicBezTo>
                <a:cubicBezTo>
                  <a:pt x="10718398" y="2560217"/>
                  <a:pt x="10694970" y="2568667"/>
                  <a:pt x="10674613" y="2585374"/>
                </a:cubicBezTo>
                <a:cubicBezTo>
                  <a:pt x="10653488" y="2602657"/>
                  <a:pt x="10629485" y="2616291"/>
                  <a:pt x="10607400" y="2632424"/>
                </a:cubicBezTo>
                <a:cubicBezTo>
                  <a:pt x="10595686" y="2641064"/>
                  <a:pt x="10586083" y="2652395"/>
                  <a:pt x="10574755" y="2661421"/>
                </a:cubicBezTo>
                <a:cubicBezTo>
                  <a:pt x="10554014" y="2677936"/>
                  <a:pt x="10532889" y="2694066"/>
                  <a:pt x="10511572" y="2709621"/>
                </a:cubicBezTo>
                <a:cubicBezTo>
                  <a:pt x="10490258" y="2725177"/>
                  <a:pt x="10469901" y="2743228"/>
                  <a:pt x="10446472" y="2754559"/>
                </a:cubicBezTo>
                <a:cubicBezTo>
                  <a:pt x="10406530" y="2773763"/>
                  <a:pt x="10362937" y="2785286"/>
                  <a:pt x="10324143" y="2806024"/>
                </a:cubicBezTo>
                <a:cubicBezTo>
                  <a:pt x="10284778" y="2827147"/>
                  <a:pt x="10247712" y="2853650"/>
                  <a:pt x="10212763" y="2881687"/>
                </a:cubicBezTo>
                <a:cubicBezTo>
                  <a:pt x="10185110" y="2903772"/>
                  <a:pt x="10159185" y="2925665"/>
                  <a:pt x="10124423" y="2936993"/>
                </a:cubicBezTo>
                <a:cubicBezTo>
                  <a:pt x="10105029" y="2943332"/>
                  <a:pt x="10084674" y="2957158"/>
                  <a:pt x="10072957" y="2973291"/>
                </a:cubicBezTo>
                <a:cubicBezTo>
                  <a:pt x="10047608" y="3008432"/>
                  <a:pt x="10015155" y="3033205"/>
                  <a:pt x="9978476" y="3054330"/>
                </a:cubicBezTo>
                <a:cubicBezTo>
                  <a:pt x="9929506" y="3082751"/>
                  <a:pt x="9881112" y="3111748"/>
                  <a:pt x="9831950" y="3139593"/>
                </a:cubicBezTo>
                <a:cubicBezTo>
                  <a:pt x="9802955" y="3156110"/>
                  <a:pt x="9774150" y="3173585"/>
                  <a:pt x="9743420" y="3185683"/>
                </a:cubicBezTo>
                <a:cubicBezTo>
                  <a:pt x="9680626" y="3210648"/>
                  <a:pt x="9616293" y="3231963"/>
                  <a:pt x="9552921" y="3255202"/>
                </a:cubicBezTo>
                <a:cubicBezTo>
                  <a:pt x="9532180" y="3262690"/>
                  <a:pt x="9512591" y="3273445"/>
                  <a:pt x="9491467" y="3279975"/>
                </a:cubicBezTo>
                <a:cubicBezTo>
                  <a:pt x="9468614" y="3287079"/>
                  <a:pt x="9444037" y="3289191"/>
                  <a:pt x="9421184" y="3296297"/>
                </a:cubicBezTo>
                <a:cubicBezTo>
                  <a:pt x="9383158" y="3308010"/>
                  <a:pt x="9346287" y="3322991"/>
                  <a:pt x="9308263" y="3334897"/>
                </a:cubicBezTo>
                <a:cubicBezTo>
                  <a:pt x="9234905" y="3357750"/>
                  <a:pt x="9161354" y="3379643"/>
                  <a:pt x="9087805" y="3401342"/>
                </a:cubicBezTo>
                <a:cubicBezTo>
                  <a:pt x="9072058" y="3405952"/>
                  <a:pt x="9054966" y="3406528"/>
                  <a:pt x="9039413" y="3411520"/>
                </a:cubicBezTo>
                <a:cubicBezTo>
                  <a:pt x="8998123" y="3424963"/>
                  <a:pt x="8957026" y="3439557"/>
                  <a:pt x="8916122" y="3454344"/>
                </a:cubicBezTo>
                <a:cubicBezTo>
                  <a:pt x="8891351" y="3463370"/>
                  <a:pt x="8867152" y="3474508"/>
                  <a:pt x="8842189" y="3483149"/>
                </a:cubicBezTo>
                <a:cubicBezTo>
                  <a:pt x="8822216" y="3490063"/>
                  <a:pt x="8801668" y="3495439"/>
                  <a:pt x="8780927" y="3499665"/>
                </a:cubicBezTo>
                <a:cubicBezTo>
                  <a:pt x="8763068" y="3503316"/>
                  <a:pt x="8744441" y="3502930"/>
                  <a:pt x="8726773" y="3507348"/>
                </a:cubicBezTo>
                <a:cubicBezTo>
                  <a:pt x="8678955" y="3519252"/>
                  <a:pt x="8631715" y="3532697"/>
                  <a:pt x="8584281" y="3545369"/>
                </a:cubicBezTo>
                <a:cubicBezTo>
                  <a:pt x="8565270" y="3550363"/>
                  <a:pt x="8545874" y="3554014"/>
                  <a:pt x="8527437" y="3560350"/>
                </a:cubicBezTo>
                <a:cubicBezTo>
                  <a:pt x="8478083" y="3577056"/>
                  <a:pt x="8429499" y="3596067"/>
                  <a:pt x="8379953" y="3611816"/>
                </a:cubicBezTo>
                <a:cubicBezTo>
                  <a:pt x="8338858" y="3624874"/>
                  <a:pt x="8296608" y="3634283"/>
                  <a:pt x="8254935" y="3645805"/>
                </a:cubicBezTo>
                <a:cubicBezTo>
                  <a:pt x="8237268" y="3650799"/>
                  <a:pt x="8220369" y="3657906"/>
                  <a:pt x="8202705" y="3662128"/>
                </a:cubicBezTo>
                <a:cubicBezTo>
                  <a:pt x="8163143" y="3671732"/>
                  <a:pt x="8123007" y="3679796"/>
                  <a:pt x="8083256" y="3689399"/>
                </a:cubicBezTo>
                <a:cubicBezTo>
                  <a:pt x="8060593" y="3694967"/>
                  <a:pt x="8038702" y="3704953"/>
                  <a:pt x="8015657" y="3708604"/>
                </a:cubicBezTo>
                <a:cubicBezTo>
                  <a:pt x="7960927" y="3717244"/>
                  <a:pt x="7905813" y="3723388"/>
                  <a:pt x="7850697" y="3730302"/>
                </a:cubicBezTo>
                <a:cubicBezTo>
                  <a:pt x="7793857" y="3737407"/>
                  <a:pt x="7737204" y="3744897"/>
                  <a:pt x="7680358" y="3751233"/>
                </a:cubicBezTo>
                <a:cubicBezTo>
                  <a:pt x="7649249" y="3754499"/>
                  <a:pt x="7617946" y="3755075"/>
                  <a:pt x="7586836" y="3758148"/>
                </a:cubicBezTo>
                <a:cubicBezTo>
                  <a:pt x="7559567" y="3760838"/>
                  <a:pt x="7532490" y="3765830"/>
                  <a:pt x="7505221" y="3769096"/>
                </a:cubicBezTo>
                <a:cubicBezTo>
                  <a:pt x="7481600" y="3771782"/>
                  <a:pt x="7457787" y="3773318"/>
                  <a:pt x="7434167" y="3776008"/>
                </a:cubicBezTo>
                <a:cubicBezTo>
                  <a:pt x="7396337" y="3780424"/>
                  <a:pt x="7358696" y="3785419"/>
                  <a:pt x="7321059" y="3790027"/>
                </a:cubicBezTo>
                <a:cubicBezTo>
                  <a:pt x="7305312" y="3791755"/>
                  <a:pt x="7288795" y="3796555"/>
                  <a:pt x="7274008" y="3793677"/>
                </a:cubicBezTo>
                <a:cubicBezTo>
                  <a:pt x="7236753" y="3786377"/>
                  <a:pt x="7200073" y="3788491"/>
                  <a:pt x="7163010" y="3793483"/>
                </a:cubicBezTo>
                <a:cubicBezTo>
                  <a:pt x="7150336" y="3795213"/>
                  <a:pt x="7136701" y="3794827"/>
                  <a:pt x="7124411" y="3791563"/>
                </a:cubicBezTo>
                <a:cubicBezTo>
                  <a:pt x="7099253" y="3785033"/>
                  <a:pt x="7074865" y="3775814"/>
                  <a:pt x="7050092" y="3767750"/>
                </a:cubicBezTo>
                <a:cubicBezTo>
                  <a:pt x="7047401" y="3766790"/>
                  <a:pt x="7044138" y="3766598"/>
                  <a:pt x="7041259" y="3766022"/>
                </a:cubicBezTo>
                <a:cubicBezTo>
                  <a:pt x="7024935" y="3762756"/>
                  <a:pt x="7008806" y="3759492"/>
                  <a:pt x="6992479" y="3756611"/>
                </a:cubicBezTo>
                <a:cubicBezTo>
                  <a:pt x="6983647" y="3755075"/>
                  <a:pt x="6974621" y="3754883"/>
                  <a:pt x="6965786" y="3753539"/>
                </a:cubicBezTo>
                <a:cubicBezTo>
                  <a:pt x="6931605" y="3748161"/>
                  <a:pt x="6893965" y="3757188"/>
                  <a:pt x="6864390" y="3733953"/>
                </a:cubicBezTo>
                <a:cubicBezTo>
                  <a:pt x="6845188" y="3718972"/>
                  <a:pt x="6826559" y="3722430"/>
                  <a:pt x="6806012" y="3724734"/>
                </a:cubicBezTo>
                <a:cubicBezTo>
                  <a:pt x="6790457" y="3726462"/>
                  <a:pt x="6774517" y="3725884"/>
                  <a:pt x="6758771" y="3726078"/>
                </a:cubicBezTo>
                <a:cubicBezTo>
                  <a:pt x="6731118" y="3726652"/>
                  <a:pt x="6703464" y="3726846"/>
                  <a:pt x="6675809" y="3727806"/>
                </a:cubicBezTo>
                <a:cubicBezTo>
                  <a:pt x="6666975" y="3728190"/>
                  <a:pt x="6657953" y="3732993"/>
                  <a:pt x="6649308" y="3732225"/>
                </a:cubicBezTo>
                <a:cubicBezTo>
                  <a:pt x="6609365" y="3728574"/>
                  <a:pt x="6569421" y="3722812"/>
                  <a:pt x="6529475" y="3719548"/>
                </a:cubicBezTo>
                <a:cubicBezTo>
                  <a:pt x="6506816" y="3717630"/>
                  <a:pt x="6483579" y="3721276"/>
                  <a:pt x="6461111" y="3718588"/>
                </a:cubicBezTo>
                <a:cubicBezTo>
                  <a:pt x="6435188" y="3715516"/>
                  <a:pt x="6409839" y="3707644"/>
                  <a:pt x="6384104" y="3702841"/>
                </a:cubicBezTo>
                <a:cubicBezTo>
                  <a:pt x="6377000" y="3701497"/>
                  <a:pt x="6369125" y="3703225"/>
                  <a:pt x="6361637" y="3703609"/>
                </a:cubicBezTo>
                <a:cubicBezTo>
                  <a:pt x="6353187" y="3703993"/>
                  <a:pt x="6344928" y="3704761"/>
                  <a:pt x="6336480" y="3704953"/>
                </a:cubicBezTo>
                <a:cubicBezTo>
                  <a:pt x="6310745" y="3705339"/>
                  <a:pt x="6285014" y="3704761"/>
                  <a:pt x="6259279" y="3706108"/>
                </a:cubicBezTo>
                <a:cubicBezTo>
                  <a:pt x="6243533" y="3706876"/>
                  <a:pt x="6227020" y="3714748"/>
                  <a:pt x="6212421" y="3711868"/>
                </a:cubicBezTo>
                <a:cubicBezTo>
                  <a:pt x="6182658" y="3706298"/>
                  <a:pt x="6152891" y="3718780"/>
                  <a:pt x="6123127" y="3708412"/>
                </a:cubicBezTo>
                <a:cubicBezTo>
                  <a:pt x="6113907" y="3705339"/>
                  <a:pt x="6101232" y="3713020"/>
                  <a:pt x="6090095" y="3713404"/>
                </a:cubicBezTo>
                <a:cubicBezTo>
                  <a:pt x="6062249" y="3714364"/>
                  <a:pt x="6034404" y="3714172"/>
                  <a:pt x="6006559" y="3713980"/>
                </a:cubicBezTo>
                <a:cubicBezTo>
                  <a:pt x="5981594" y="3713788"/>
                  <a:pt x="5955667" y="3716476"/>
                  <a:pt x="5931664" y="3711100"/>
                </a:cubicBezTo>
                <a:cubicBezTo>
                  <a:pt x="5906505" y="3705339"/>
                  <a:pt x="5883846" y="3706108"/>
                  <a:pt x="5859457" y="3712636"/>
                </a:cubicBezTo>
                <a:cubicBezTo>
                  <a:pt x="5842749" y="3717052"/>
                  <a:pt x="5825082" y="3717630"/>
                  <a:pt x="5807800" y="3718972"/>
                </a:cubicBezTo>
                <a:cubicBezTo>
                  <a:pt x="5789173" y="3720508"/>
                  <a:pt x="5768624" y="3716476"/>
                  <a:pt x="5751725" y="3722812"/>
                </a:cubicBezTo>
                <a:cubicBezTo>
                  <a:pt x="5701409" y="3741633"/>
                  <a:pt x="5649751" y="3745665"/>
                  <a:pt x="5597135" y="3745665"/>
                </a:cubicBezTo>
                <a:cubicBezTo>
                  <a:pt x="5587530" y="3745665"/>
                  <a:pt x="5577737" y="3742979"/>
                  <a:pt x="5568522" y="3740097"/>
                </a:cubicBezTo>
                <a:cubicBezTo>
                  <a:pt x="5514748" y="3722812"/>
                  <a:pt x="5460785" y="3724348"/>
                  <a:pt x="5406055" y="3734911"/>
                </a:cubicBezTo>
                <a:cubicBezTo>
                  <a:pt x="5394725" y="3737217"/>
                  <a:pt x="5382052" y="3737601"/>
                  <a:pt x="5370722" y="3735297"/>
                </a:cubicBezTo>
                <a:cubicBezTo>
                  <a:pt x="5338843" y="3728574"/>
                  <a:pt x="5307923" y="3717436"/>
                  <a:pt x="5275854" y="3712636"/>
                </a:cubicBezTo>
                <a:cubicBezTo>
                  <a:pt x="5222853" y="3704761"/>
                  <a:pt x="5176956" y="3731262"/>
                  <a:pt x="5129523" y="3748547"/>
                </a:cubicBezTo>
                <a:cubicBezTo>
                  <a:pt x="5084393" y="3764870"/>
                  <a:pt x="5045986" y="3801741"/>
                  <a:pt x="4992598" y="3793483"/>
                </a:cubicBezTo>
                <a:cubicBezTo>
                  <a:pt x="4987223" y="3792715"/>
                  <a:pt x="4981269" y="3797899"/>
                  <a:pt x="4975315" y="3799245"/>
                </a:cubicBezTo>
                <a:cubicBezTo>
                  <a:pt x="4958992" y="3802893"/>
                  <a:pt x="4942670" y="3807309"/>
                  <a:pt x="4926153" y="3809040"/>
                </a:cubicBezTo>
                <a:cubicBezTo>
                  <a:pt x="4905990" y="3811344"/>
                  <a:pt x="4885441" y="3810576"/>
                  <a:pt x="4865279" y="3812496"/>
                </a:cubicBezTo>
                <a:cubicBezTo>
                  <a:pt x="4839352" y="3814800"/>
                  <a:pt x="4813813" y="3820944"/>
                  <a:pt x="4788077" y="3820944"/>
                </a:cubicBezTo>
                <a:cubicBezTo>
                  <a:pt x="4767337" y="3820944"/>
                  <a:pt x="4746790" y="3813840"/>
                  <a:pt x="4726243" y="3810382"/>
                </a:cubicBezTo>
                <a:cubicBezTo>
                  <a:pt x="4697244" y="3805581"/>
                  <a:pt x="4665364" y="3806925"/>
                  <a:pt x="4639824" y="3794635"/>
                </a:cubicBezTo>
                <a:cubicBezTo>
                  <a:pt x="4612556" y="3781576"/>
                  <a:pt x="4586629" y="3775624"/>
                  <a:pt x="4558401" y="3779656"/>
                </a:cubicBezTo>
                <a:cubicBezTo>
                  <a:pt x="4548990" y="3781000"/>
                  <a:pt x="4536892" y="3789067"/>
                  <a:pt x="4532667" y="3797323"/>
                </a:cubicBezTo>
                <a:cubicBezTo>
                  <a:pt x="4523257" y="3815760"/>
                  <a:pt x="4510393" y="3819026"/>
                  <a:pt x="4492916" y="3812686"/>
                </a:cubicBezTo>
                <a:cubicBezTo>
                  <a:pt x="4477745" y="3807309"/>
                  <a:pt x="4459117" y="3804621"/>
                  <a:pt x="4448748" y="3794251"/>
                </a:cubicBezTo>
                <a:cubicBezTo>
                  <a:pt x="4419365" y="3764870"/>
                  <a:pt x="4381917" y="3763910"/>
                  <a:pt x="4345430" y="3756037"/>
                </a:cubicBezTo>
                <a:cubicBezTo>
                  <a:pt x="4323158" y="3751233"/>
                  <a:pt x="4302414" y="3751043"/>
                  <a:pt x="4280138" y="3754307"/>
                </a:cubicBezTo>
                <a:cubicBezTo>
                  <a:pt x="4231745" y="3761606"/>
                  <a:pt x="4184696" y="3751233"/>
                  <a:pt x="4138222" y="3737985"/>
                </a:cubicBezTo>
                <a:cubicBezTo>
                  <a:pt x="4107495" y="3729150"/>
                  <a:pt x="4076002" y="3723774"/>
                  <a:pt x="4045468" y="3714748"/>
                </a:cubicBezTo>
                <a:cubicBezTo>
                  <a:pt x="4022615" y="3707836"/>
                  <a:pt x="3999765" y="3699577"/>
                  <a:pt x="3978834" y="3688439"/>
                </a:cubicBezTo>
                <a:cubicBezTo>
                  <a:pt x="3948489" y="3672114"/>
                  <a:pt x="3921990" y="3647533"/>
                  <a:pt x="3883388" y="3654063"/>
                </a:cubicBezTo>
                <a:cubicBezTo>
                  <a:pt x="3849397" y="3659824"/>
                  <a:pt x="3818673" y="3647727"/>
                  <a:pt x="3787562" y="3636205"/>
                </a:cubicBezTo>
                <a:cubicBezTo>
                  <a:pt x="3764709" y="3627754"/>
                  <a:pt x="3741860" y="3619112"/>
                  <a:pt x="3718236" y="3613736"/>
                </a:cubicBezTo>
                <a:cubicBezTo>
                  <a:pt x="3690198" y="3607398"/>
                  <a:pt x="3658511" y="3610088"/>
                  <a:pt x="3633546" y="3598371"/>
                </a:cubicBezTo>
                <a:cubicBezTo>
                  <a:pt x="3607429" y="3586081"/>
                  <a:pt x="3585730" y="3594339"/>
                  <a:pt x="3562493" y="3597797"/>
                </a:cubicBezTo>
                <a:cubicBezTo>
                  <a:pt x="3525430" y="3603173"/>
                  <a:pt x="3488557" y="3613160"/>
                  <a:pt x="3451111" y="3600485"/>
                </a:cubicBezTo>
                <a:cubicBezTo>
                  <a:pt x="3405599" y="3585123"/>
                  <a:pt x="3360470" y="3568608"/>
                  <a:pt x="3314766" y="3554014"/>
                </a:cubicBezTo>
                <a:cubicBezTo>
                  <a:pt x="3297095" y="3548441"/>
                  <a:pt x="3278088" y="3546137"/>
                  <a:pt x="3259650" y="3543641"/>
                </a:cubicBezTo>
                <a:cubicBezTo>
                  <a:pt x="3242177" y="3541529"/>
                  <a:pt x="3221244" y="3546905"/>
                  <a:pt x="3207800" y="3538841"/>
                </a:cubicBezTo>
                <a:cubicBezTo>
                  <a:pt x="3173232" y="3518102"/>
                  <a:pt x="3137707" y="3507924"/>
                  <a:pt x="3097761" y="3507924"/>
                </a:cubicBezTo>
                <a:cubicBezTo>
                  <a:pt x="3082781" y="3507924"/>
                  <a:pt x="3068186" y="3499281"/>
                  <a:pt x="3053018" y="3497743"/>
                </a:cubicBezTo>
                <a:cubicBezTo>
                  <a:pt x="3032275" y="3495825"/>
                  <a:pt x="3008462" y="3490639"/>
                  <a:pt x="2990411" y="3497937"/>
                </a:cubicBezTo>
                <a:cubicBezTo>
                  <a:pt x="2947971" y="3515220"/>
                  <a:pt x="2913598" y="3500817"/>
                  <a:pt x="2876535" y="3483727"/>
                </a:cubicBezTo>
                <a:cubicBezTo>
                  <a:pt x="2840045" y="3466826"/>
                  <a:pt x="2801638" y="3453386"/>
                  <a:pt x="2762848" y="3442245"/>
                </a:cubicBezTo>
                <a:cubicBezTo>
                  <a:pt x="2748254" y="3438213"/>
                  <a:pt x="2730779" y="3444935"/>
                  <a:pt x="2714647" y="3446277"/>
                </a:cubicBezTo>
                <a:cubicBezTo>
                  <a:pt x="2708884" y="3446663"/>
                  <a:pt x="2702546" y="3447239"/>
                  <a:pt x="2697364" y="3445319"/>
                </a:cubicBezTo>
                <a:cubicBezTo>
                  <a:pt x="2647242" y="3426883"/>
                  <a:pt x="2596350" y="3412864"/>
                  <a:pt x="2542006" y="3422464"/>
                </a:cubicBezTo>
                <a:cubicBezTo>
                  <a:pt x="2537013" y="3423426"/>
                  <a:pt x="2531443" y="3421314"/>
                  <a:pt x="2526449" y="3419970"/>
                </a:cubicBezTo>
                <a:cubicBezTo>
                  <a:pt x="2502060" y="3413056"/>
                  <a:pt x="2478247" y="3402110"/>
                  <a:pt x="2453476" y="3399614"/>
                </a:cubicBezTo>
                <a:cubicBezTo>
                  <a:pt x="2392408" y="3393469"/>
                  <a:pt x="2330957" y="3390971"/>
                  <a:pt x="2269501" y="3386939"/>
                </a:cubicBezTo>
                <a:cubicBezTo>
                  <a:pt x="2265661" y="3386747"/>
                  <a:pt x="2261629" y="3386747"/>
                  <a:pt x="2258173" y="3385403"/>
                </a:cubicBezTo>
                <a:cubicBezTo>
                  <a:pt x="2235512" y="3377145"/>
                  <a:pt x="2215733" y="3379835"/>
                  <a:pt x="2196526" y="3395579"/>
                </a:cubicBezTo>
                <a:cubicBezTo>
                  <a:pt x="2188078" y="3402494"/>
                  <a:pt x="2176555" y="3406142"/>
                  <a:pt x="2165995" y="3409984"/>
                </a:cubicBezTo>
                <a:cubicBezTo>
                  <a:pt x="2150438" y="3415746"/>
                  <a:pt x="2134500" y="3421314"/>
                  <a:pt x="2118369" y="3424963"/>
                </a:cubicBezTo>
                <a:cubicBezTo>
                  <a:pt x="2102428" y="3428419"/>
                  <a:pt x="2085338" y="3433219"/>
                  <a:pt x="2069975" y="3430533"/>
                </a:cubicBezTo>
                <a:cubicBezTo>
                  <a:pt x="2042322" y="3425731"/>
                  <a:pt x="2016011" y="3414978"/>
                  <a:pt x="1988742" y="3407870"/>
                </a:cubicBezTo>
                <a:cubicBezTo>
                  <a:pt x="1979334" y="3405374"/>
                  <a:pt x="1968961" y="3405760"/>
                  <a:pt x="1959169" y="3405566"/>
                </a:cubicBezTo>
                <a:cubicBezTo>
                  <a:pt x="1936700" y="3404992"/>
                  <a:pt x="1913655" y="3410560"/>
                  <a:pt x="1893300" y="3394621"/>
                </a:cubicBezTo>
                <a:cubicBezTo>
                  <a:pt x="1874482" y="3379643"/>
                  <a:pt x="1855467" y="3384057"/>
                  <a:pt x="1835688" y="3395389"/>
                </a:cubicBezTo>
                <a:cubicBezTo>
                  <a:pt x="1821477" y="3403456"/>
                  <a:pt x="1805349" y="3409792"/>
                  <a:pt x="1789408" y="3412864"/>
                </a:cubicBezTo>
                <a:cubicBezTo>
                  <a:pt x="1767515" y="3417088"/>
                  <a:pt x="1745815" y="3418818"/>
                  <a:pt x="1722194" y="3416320"/>
                </a:cubicBezTo>
                <a:cubicBezTo>
                  <a:pt x="1705487" y="3414592"/>
                  <a:pt x="1691850" y="3413824"/>
                  <a:pt x="1678792" y="3403646"/>
                </a:cubicBezTo>
                <a:cubicBezTo>
                  <a:pt x="1676682" y="3402110"/>
                  <a:pt x="1672842" y="3401726"/>
                  <a:pt x="1669960" y="3401920"/>
                </a:cubicBezTo>
                <a:cubicBezTo>
                  <a:pt x="1632128" y="3405184"/>
                  <a:pt x="1594681" y="3403456"/>
                  <a:pt x="1556465" y="3401150"/>
                </a:cubicBezTo>
                <a:cubicBezTo>
                  <a:pt x="1507881" y="3398077"/>
                  <a:pt x="1456797" y="3407102"/>
                  <a:pt x="1414742" y="3439365"/>
                </a:cubicBezTo>
                <a:cubicBezTo>
                  <a:pt x="1408597" y="3444167"/>
                  <a:pt x="1399379" y="3446277"/>
                  <a:pt x="1391313" y="3447431"/>
                </a:cubicBezTo>
                <a:cubicBezTo>
                  <a:pt x="1353289" y="3452424"/>
                  <a:pt x="1315074" y="3455882"/>
                  <a:pt x="1277050" y="3461450"/>
                </a:cubicBezTo>
                <a:cubicBezTo>
                  <a:pt x="1256309" y="3464522"/>
                  <a:pt x="1234609" y="3467212"/>
                  <a:pt x="1215792" y="3475661"/>
                </a:cubicBezTo>
                <a:cubicBezTo>
                  <a:pt x="1197357" y="3483917"/>
                  <a:pt x="1182567" y="3493711"/>
                  <a:pt x="1171622" y="3476429"/>
                </a:cubicBezTo>
                <a:cubicBezTo>
                  <a:pt x="1152035" y="3485647"/>
                  <a:pt x="1134940" y="3493329"/>
                  <a:pt x="1118238" y="3501586"/>
                </a:cubicBezTo>
                <a:cubicBezTo>
                  <a:pt x="1112090" y="3504658"/>
                  <a:pt x="1106906" y="3509652"/>
                  <a:pt x="1100759" y="3512532"/>
                </a:cubicBezTo>
                <a:cubicBezTo>
                  <a:pt x="1094229" y="3515606"/>
                  <a:pt x="1086933" y="3517524"/>
                  <a:pt x="1079829" y="3519060"/>
                </a:cubicBezTo>
                <a:cubicBezTo>
                  <a:pt x="1048141" y="3525974"/>
                  <a:pt x="1016454" y="3532311"/>
                  <a:pt x="984963" y="3539801"/>
                </a:cubicBezTo>
                <a:cubicBezTo>
                  <a:pt x="978814" y="3541337"/>
                  <a:pt x="973630" y="3547483"/>
                  <a:pt x="968060" y="3551515"/>
                </a:cubicBezTo>
                <a:cubicBezTo>
                  <a:pt x="964412" y="3554204"/>
                  <a:pt x="960764" y="3558236"/>
                  <a:pt x="956730" y="3558814"/>
                </a:cubicBezTo>
                <a:cubicBezTo>
                  <a:pt x="926004" y="3563422"/>
                  <a:pt x="895471" y="3568800"/>
                  <a:pt x="864554" y="3571104"/>
                </a:cubicBezTo>
                <a:cubicBezTo>
                  <a:pt x="838629" y="3573022"/>
                  <a:pt x="813662" y="3572448"/>
                  <a:pt x="806942" y="3605862"/>
                </a:cubicBezTo>
                <a:cubicBezTo>
                  <a:pt x="805790" y="3611624"/>
                  <a:pt x="797532" y="3617770"/>
                  <a:pt x="791197" y="3620648"/>
                </a:cubicBezTo>
                <a:cubicBezTo>
                  <a:pt x="773144" y="3628906"/>
                  <a:pt x="753938" y="3634475"/>
                  <a:pt x="736079" y="3642925"/>
                </a:cubicBezTo>
                <a:cubicBezTo>
                  <a:pt x="677509" y="3671154"/>
                  <a:pt x="616250" y="3689015"/>
                  <a:pt x="550764" y="3685751"/>
                </a:cubicBezTo>
                <a:cubicBezTo>
                  <a:pt x="530409" y="3684791"/>
                  <a:pt x="510628" y="3674418"/>
                  <a:pt x="497762" y="3670578"/>
                </a:cubicBezTo>
                <a:cubicBezTo>
                  <a:pt x="460700" y="3685751"/>
                  <a:pt x="429589" y="3700345"/>
                  <a:pt x="397134" y="3711290"/>
                </a:cubicBezTo>
                <a:cubicBezTo>
                  <a:pt x="368521" y="3721084"/>
                  <a:pt x="338562" y="3727230"/>
                  <a:pt x="309178" y="3734335"/>
                </a:cubicBezTo>
                <a:cubicBezTo>
                  <a:pt x="298424" y="3737025"/>
                  <a:pt x="287479" y="3738561"/>
                  <a:pt x="276533" y="3739905"/>
                </a:cubicBezTo>
                <a:cubicBezTo>
                  <a:pt x="242352" y="3744129"/>
                  <a:pt x="206632" y="3733953"/>
                  <a:pt x="173219" y="3750083"/>
                </a:cubicBezTo>
                <a:cubicBezTo>
                  <a:pt x="155742" y="3758534"/>
                  <a:pt x="138458" y="3768710"/>
                  <a:pt x="120023" y="3773128"/>
                </a:cubicBezTo>
                <a:cubicBezTo>
                  <a:pt x="100244" y="3777928"/>
                  <a:pt x="80895" y="3785419"/>
                  <a:pt x="61139" y="3790771"/>
                </a:cubicBezTo>
                <a:lnTo>
                  <a:pt x="0" y="3795581"/>
                </a:lnTo>
                <a:lnTo>
                  <a:pt x="0" y="3082393"/>
                </a:lnTo>
                <a:close/>
              </a:path>
            </a:pathLst>
          </a:custGeom>
          <a:effectLst>
            <a:outerShdw blurRad="381000" dist="152400" dir="5400000" algn="t" rotWithShape="0">
              <a:prstClr val="black">
                <a:alpha val="10000"/>
              </a:prstClr>
            </a:outerShdw>
          </a:effectLst>
        </p:spPr>
      </p:pic>
      <p:sp>
        <p:nvSpPr>
          <p:cNvPr id="45" name="Freeform: Shape 44">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E17E963-ECC8-3D6E-4A72-039D6B63B9EF}"/>
              </a:ext>
            </a:extLst>
          </p:cNvPr>
          <p:cNvSpPr>
            <a:spLocks noGrp="1"/>
          </p:cNvSpPr>
          <p:nvPr>
            <p:ph idx="1"/>
          </p:nvPr>
        </p:nvSpPr>
        <p:spPr>
          <a:xfrm>
            <a:off x="5334000" y="3975402"/>
            <a:ext cx="5665470" cy="2425398"/>
          </a:xfrm>
        </p:spPr>
        <p:txBody>
          <a:bodyPr vert="horz" lIns="91440" tIns="45720" rIns="91440" bIns="45720" rtlCol="0" anchor="t">
            <a:noAutofit/>
          </a:bodyPr>
          <a:lstStyle/>
          <a:p>
            <a:r>
              <a:rPr lang="en-US" sz="2400" b="1" dirty="0"/>
              <a:t>Scripture Reference: Matthew 6:14-15 (NIV) – </a:t>
            </a:r>
          </a:p>
          <a:p>
            <a:r>
              <a:rPr lang="en-US" sz="2400" b="1" dirty="0"/>
              <a:t>“For if you forgive other people when they sin against you, your heavenly Father will also forgive you. But if you do not forgive others their sins, your Father will not forgive your sins.”</a:t>
            </a:r>
          </a:p>
          <a:p>
            <a:endParaRPr lang="en-US" sz="1800"/>
          </a:p>
        </p:txBody>
      </p:sp>
    </p:spTree>
    <p:extLst>
      <p:ext uri="{BB962C8B-B14F-4D97-AF65-F5344CB8AC3E}">
        <p14:creationId xmlns:p14="http://schemas.microsoft.com/office/powerpoint/2010/main" val="404140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2AC9A-F200-5202-4DDC-55B784345F0E}"/>
              </a:ext>
            </a:extLst>
          </p:cNvPr>
          <p:cNvSpPr>
            <a:spLocks noGrp="1"/>
          </p:cNvSpPr>
          <p:nvPr>
            <p:ph type="title"/>
          </p:nvPr>
        </p:nvSpPr>
        <p:spPr>
          <a:xfrm>
            <a:off x="762000" y="1009650"/>
            <a:ext cx="4400549" cy="1339215"/>
          </a:xfrm>
        </p:spPr>
        <p:txBody>
          <a:bodyPr anchor="b">
            <a:normAutofit/>
          </a:bodyPr>
          <a:lstStyle/>
          <a:p>
            <a:r>
              <a:rPr lang="en-US"/>
              <a:t>Conclusion:</a:t>
            </a:r>
          </a:p>
          <a:p>
            <a:endParaRPr lang="en-US"/>
          </a:p>
          <a:p>
            <a:endParaRPr lang="en-US"/>
          </a:p>
        </p:txBody>
      </p:sp>
      <p:pic>
        <p:nvPicPr>
          <p:cNvPr id="16" name="Picture 15" descr="One in a crowd">
            <a:extLst>
              <a:ext uri="{FF2B5EF4-FFF2-40B4-BE49-F238E27FC236}">
                <a16:creationId xmlns:a16="http://schemas.microsoft.com/office/drawing/2014/main" id="{7CC5F1BE-D695-260E-BA18-1DF332B4B5FB}"/>
              </a:ext>
            </a:extLst>
          </p:cNvPr>
          <p:cNvPicPr>
            <a:picLocks noChangeAspect="1"/>
          </p:cNvPicPr>
          <p:nvPr/>
        </p:nvPicPr>
        <p:blipFill rotWithShape="1">
          <a:blip r:embed="rId2"/>
          <a:srcRect l="14787" r="14787"/>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60" name="Group 59">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61" name="Freeform: Shape 60">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66" name="Content Placeholder 2">
            <a:extLst>
              <a:ext uri="{FF2B5EF4-FFF2-40B4-BE49-F238E27FC236}">
                <a16:creationId xmlns:a16="http://schemas.microsoft.com/office/drawing/2014/main" id="{48AE5C24-2B53-F4B8-8A8B-9A64E72B44BA}"/>
              </a:ext>
            </a:extLst>
          </p:cNvPr>
          <p:cNvGraphicFramePr>
            <a:graphicFrameLocks noGrp="1"/>
          </p:cNvGraphicFramePr>
          <p:nvPr>
            <p:ph idx="1"/>
          </p:nvPr>
        </p:nvGraphicFramePr>
        <p:xfrm>
          <a:off x="762000" y="1118596"/>
          <a:ext cx="4400549" cy="5158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356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29BE-CDB0-D642-35C0-2FDEC9CB0234}"/>
              </a:ext>
            </a:extLst>
          </p:cNvPr>
          <p:cNvSpPr>
            <a:spLocks noGrp="1"/>
          </p:cNvSpPr>
          <p:nvPr>
            <p:ph type="title"/>
          </p:nvPr>
        </p:nvSpPr>
        <p:spPr/>
        <p:txBody>
          <a:bodyPr anchor="ctr">
            <a:normAutofit/>
          </a:bodyPr>
          <a:lstStyle/>
          <a:p>
            <a:pPr algn="r"/>
            <a:endParaRPr lang="en-US"/>
          </a:p>
          <a:p>
            <a:pPr algn="r"/>
            <a:endParaRPr lang="en-US"/>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idx="1"/>
          </p:nvPr>
        </p:nvSpPr>
        <p:spPr/>
        <p:txBody>
          <a:bodyPr vert="horz" lIns="91440" tIns="45720" rIns="91440" bIns="45720" rtlCol="0" anchor="ctr">
            <a:normAutofit/>
          </a:bodyPr>
          <a:lstStyle/>
          <a:p>
            <a:endParaRPr lang="en-US" b="1">
              <a:latin typeface="Arial"/>
              <a:cs typeface="Arial"/>
            </a:endParaRPr>
          </a:p>
          <a:p>
            <a:endParaRPr lang="en-US"/>
          </a:p>
        </p:txBody>
      </p:sp>
      <p:sp>
        <p:nvSpPr>
          <p:cNvPr id="7" name="Text Placeholder 6">
            <a:extLst>
              <a:ext uri="{FF2B5EF4-FFF2-40B4-BE49-F238E27FC236}">
                <a16:creationId xmlns:a16="http://schemas.microsoft.com/office/drawing/2014/main" id="{95BEC3AD-A408-5795-CC61-C582C6F0F22B}"/>
              </a:ext>
            </a:extLst>
          </p:cNvPr>
          <p:cNvSpPr>
            <a:spLocks noGrp="1"/>
          </p:cNvSpPr>
          <p:nvPr>
            <p:ph type="body" sz="half" idx="2"/>
          </p:nvPr>
        </p:nvSpPr>
        <p:spPr>
          <a:xfrm flipH="1">
            <a:off x="4583113" y="3048000"/>
            <a:ext cx="6730345" cy="3048000"/>
          </a:xfrm>
        </p:spPr>
        <p:txBody>
          <a:bodyPr vert="horz" lIns="91440" tIns="45720" rIns="91440" bIns="45720" rtlCol="0" anchor="t">
            <a:normAutofit/>
          </a:bodyPr>
          <a:lstStyle/>
          <a:p>
            <a:r>
              <a:rPr lang="en-US" sz="2800" dirty="0"/>
              <a:t>www.crosswindsinternational.org</a:t>
            </a:r>
          </a:p>
        </p:txBody>
      </p:sp>
      <p:sp>
        <p:nvSpPr>
          <p:cNvPr id="5" name="TextBox 4">
            <a:extLst>
              <a:ext uri="{FF2B5EF4-FFF2-40B4-BE49-F238E27FC236}">
                <a16:creationId xmlns:a16="http://schemas.microsoft.com/office/drawing/2014/main" id="{5EBCF824-8EFA-CC5D-B9F7-DA49A40D80AE}"/>
              </a:ext>
            </a:extLst>
          </p:cNvPr>
          <p:cNvSpPr txBox="1"/>
          <p:nvPr/>
        </p:nvSpPr>
        <p:spPr>
          <a:xfrm>
            <a:off x="477520" y="3200400"/>
            <a:ext cx="39522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FC000"/>
                </a:solidFill>
              </a:rPr>
              <a:t>Let's all Pray</a:t>
            </a:r>
            <a:endParaRPr lang="en-US" dirty="0"/>
          </a:p>
        </p:txBody>
      </p:sp>
      <p:pic>
        <p:nvPicPr>
          <p:cNvPr id="11" name="Picture 10" descr="A blue and gold logo&#10;&#10;Description automatically generated">
            <a:extLst>
              <a:ext uri="{FF2B5EF4-FFF2-40B4-BE49-F238E27FC236}">
                <a16:creationId xmlns:a16="http://schemas.microsoft.com/office/drawing/2014/main" id="{74EF4813-23F5-5037-6039-5A1DCEA33165}"/>
              </a:ext>
            </a:extLst>
          </p:cNvPr>
          <p:cNvPicPr>
            <a:picLocks noChangeAspect="1"/>
          </p:cNvPicPr>
          <p:nvPr/>
        </p:nvPicPr>
        <p:blipFill>
          <a:blip r:embed="rId2"/>
          <a:stretch>
            <a:fillRect/>
          </a:stretch>
        </p:blipFill>
        <p:spPr>
          <a:xfrm>
            <a:off x="3586480" y="2952115"/>
            <a:ext cx="8361680" cy="3636010"/>
          </a:xfrm>
          <a:prstGeom prst="rect">
            <a:avLst/>
          </a:prstGeom>
        </p:spPr>
      </p:pic>
    </p:spTree>
    <p:extLst>
      <p:ext uri="{BB962C8B-B14F-4D97-AF65-F5344CB8AC3E}">
        <p14:creationId xmlns:p14="http://schemas.microsoft.com/office/powerpoint/2010/main" val="109108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alking up a stairs">
            <a:extLst>
              <a:ext uri="{FF2B5EF4-FFF2-40B4-BE49-F238E27FC236}">
                <a16:creationId xmlns:a16="http://schemas.microsoft.com/office/drawing/2014/main" id="{125A1D35-15C4-2376-9409-12CE1C25C166}"/>
              </a:ext>
            </a:extLst>
          </p:cNvPr>
          <p:cNvPicPr>
            <a:picLocks noChangeAspect="1"/>
          </p:cNvPicPr>
          <p:nvPr/>
        </p:nvPicPr>
        <p:blipFill rotWithShape="1">
          <a:blip r:embed="rId2">
            <a:alphaModFix amt="50000"/>
          </a:blip>
          <a:srcRect t="9155" b="15939"/>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9" name="Freeform: Shape 1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DC4AE32-542A-F0E5-FE14-1584C3667CF5}"/>
              </a:ext>
            </a:extLst>
          </p:cNvPr>
          <p:cNvSpPr>
            <a:spLocks noGrp="1"/>
          </p:cNvSpPr>
          <p:nvPr>
            <p:ph type="title"/>
          </p:nvPr>
        </p:nvSpPr>
        <p:spPr>
          <a:xfrm>
            <a:off x="761999" y="1514475"/>
            <a:ext cx="8381999" cy="1995487"/>
          </a:xfrm>
        </p:spPr>
        <p:txBody>
          <a:bodyPr vert="horz" lIns="91440" tIns="45720" rIns="91440" bIns="45720" rtlCol="0" anchor="b" anchorCtr="0">
            <a:normAutofit/>
          </a:bodyPr>
          <a:lstStyle/>
          <a:p>
            <a:r>
              <a:rPr lang="en-US" dirty="0"/>
              <a:t>Overcoming Sin, Suffering, </a:t>
            </a:r>
            <a:br>
              <a:rPr lang="en-US" dirty="0"/>
            </a:br>
            <a:r>
              <a:rPr lang="en-US" dirty="0"/>
              <a:t>Remorse, and Regret</a:t>
            </a:r>
          </a:p>
          <a:p>
            <a:r>
              <a:rPr lang="en-US" dirty="0">
                <a:solidFill>
                  <a:srgbClr val="FFC000"/>
                </a:solidFill>
              </a:rPr>
              <a:t>Introduction</a:t>
            </a:r>
          </a:p>
        </p:txBody>
      </p:sp>
    </p:spTree>
    <p:extLst>
      <p:ext uri="{BB962C8B-B14F-4D97-AF65-F5344CB8AC3E}">
        <p14:creationId xmlns:p14="http://schemas.microsoft.com/office/powerpoint/2010/main" val="253546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929BE-CDB0-D642-35C0-2FDEC9CB0234}"/>
              </a:ext>
            </a:extLst>
          </p:cNvPr>
          <p:cNvSpPr>
            <a:spLocks noGrp="1"/>
          </p:cNvSpPr>
          <p:nvPr>
            <p:ph type="title"/>
          </p:nvPr>
        </p:nvSpPr>
        <p:spPr>
          <a:xfrm>
            <a:off x="761999" y="1021079"/>
            <a:ext cx="10667999" cy="1086018"/>
          </a:xfrm>
        </p:spPr>
        <p:txBody>
          <a:bodyPr anchor="ctr">
            <a:normAutofit/>
          </a:bodyPr>
          <a:lstStyle/>
          <a:p>
            <a:pPr algn="ctr"/>
            <a:r>
              <a:rPr lang="en-US"/>
              <a:t>I. The Nature of Sin:</a:t>
            </a:r>
          </a:p>
          <a:p>
            <a:pPr algn="ctr"/>
            <a:endParaRPr lang="en-US" dirty="0"/>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idx="1"/>
          </p:nvPr>
        </p:nvSpPr>
        <p:spPr>
          <a:xfrm>
            <a:off x="2407920" y="3299198"/>
            <a:ext cx="7376160" cy="2796802"/>
          </a:xfrm>
        </p:spPr>
        <p:txBody>
          <a:bodyPr vert="horz" lIns="91440" tIns="45720" rIns="91440" bIns="45720" rtlCol="0" anchor="t">
            <a:normAutofit/>
          </a:bodyPr>
          <a:lstStyle/>
          <a:p>
            <a:pPr algn="ctr"/>
            <a:r>
              <a:rPr lang="en-US" b="1" dirty="0"/>
              <a:t>Scripture Reference: Romans 3:23 (NIV) </a:t>
            </a:r>
          </a:p>
          <a:p>
            <a:pPr algn="ctr"/>
            <a:r>
              <a:rPr lang="en-US" b="1" dirty="0"/>
              <a:t>- "for </a:t>
            </a:r>
            <a:r>
              <a:rPr lang="en-US" b="1" dirty="0">
                <a:solidFill>
                  <a:srgbClr val="FFC000"/>
                </a:solidFill>
              </a:rPr>
              <a:t>all have sinned</a:t>
            </a:r>
            <a:r>
              <a:rPr lang="en-US" b="1" dirty="0"/>
              <a:t> and fall short of the glory of God."</a:t>
            </a:r>
          </a:p>
          <a:p>
            <a:pPr algn="ctr"/>
            <a:endParaRPr lang="en-US" dirty="0"/>
          </a:p>
        </p:txBody>
      </p:sp>
    </p:spTree>
    <p:extLst>
      <p:ext uri="{BB962C8B-B14F-4D97-AF65-F5344CB8AC3E}">
        <p14:creationId xmlns:p14="http://schemas.microsoft.com/office/powerpoint/2010/main" val="152406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929BE-CDB0-D642-35C0-2FDEC9CB0234}"/>
              </a:ext>
            </a:extLst>
          </p:cNvPr>
          <p:cNvSpPr>
            <a:spLocks noGrp="1"/>
          </p:cNvSpPr>
          <p:nvPr>
            <p:ph type="title"/>
          </p:nvPr>
        </p:nvSpPr>
        <p:spPr>
          <a:xfrm>
            <a:off x="1049572" y="946205"/>
            <a:ext cx="9955033" cy="1079829"/>
          </a:xfrm>
        </p:spPr>
        <p:txBody>
          <a:bodyPr anchor="ctr">
            <a:normAutofit/>
          </a:bodyPr>
          <a:lstStyle/>
          <a:p>
            <a:r>
              <a:rPr lang="en-US" dirty="0"/>
              <a:t>II .The Consequences of Sin:</a:t>
            </a:r>
            <a:endParaRPr lang="en-US"/>
          </a:p>
          <a:p>
            <a:endParaRPr lang="en-US"/>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idx="1"/>
          </p:nvPr>
        </p:nvSpPr>
        <p:spPr>
          <a:xfrm>
            <a:off x="1057522" y="3339548"/>
            <a:ext cx="7816134" cy="2943899"/>
          </a:xfrm>
        </p:spPr>
        <p:txBody>
          <a:bodyPr vert="horz" lIns="91440" tIns="45720" rIns="91440" bIns="45720" rtlCol="0" anchor="t">
            <a:normAutofit/>
          </a:bodyPr>
          <a:lstStyle/>
          <a:p>
            <a:r>
              <a:rPr lang="en-US" b="1" dirty="0">
                <a:latin typeface="Arial"/>
                <a:cs typeface="Arial"/>
              </a:rPr>
              <a:t>Scripture Reference: Romans 6:23a (NIV) – “For the </a:t>
            </a:r>
            <a:r>
              <a:rPr lang="en-US" b="1" dirty="0">
                <a:solidFill>
                  <a:srgbClr val="FFC000"/>
                </a:solidFill>
                <a:latin typeface="Arial"/>
                <a:cs typeface="Arial"/>
              </a:rPr>
              <a:t>wages of sin</a:t>
            </a:r>
            <a:r>
              <a:rPr lang="en-US" b="1" dirty="0">
                <a:latin typeface="Arial"/>
                <a:cs typeface="Arial"/>
              </a:rPr>
              <a:t> is death…”</a:t>
            </a:r>
            <a:endParaRPr lang="en-US" b="1"/>
          </a:p>
          <a:p>
            <a:endParaRPr lang="en-US"/>
          </a:p>
        </p:txBody>
      </p:sp>
      <p:grpSp>
        <p:nvGrpSpPr>
          <p:cNvPr id="19" name="Group 18">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20" name="Freeform: Shape 19">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9652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929BE-CDB0-D642-35C0-2FDEC9CB0234}"/>
              </a:ext>
            </a:extLst>
          </p:cNvPr>
          <p:cNvSpPr>
            <a:spLocks noGrp="1"/>
          </p:cNvSpPr>
          <p:nvPr>
            <p:ph type="ctrTitle"/>
          </p:nvPr>
        </p:nvSpPr>
        <p:spPr>
          <a:xfrm>
            <a:off x="762000" y="2075977"/>
            <a:ext cx="10668000" cy="2318431"/>
          </a:xfrm>
        </p:spPr>
        <p:txBody>
          <a:bodyPr>
            <a:normAutofit/>
          </a:bodyPr>
          <a:lstStyle/>
          <a:p>
            <a:pPr algn="l"/>
            <a:endParaRPr lang="en-US" sz="8000"/>
          </a:p>
          <a:p>
            <a:pPr algn="l"/>
            <a:endParaRPr lang="en-US" sz="8000"/>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type="subTitle" idx="1"/>
          </p:nvPr>
        </p:nvSpPr>
        <p:spPr>
          <a:xfrm>
            <a:off x="762000" y="4469685"/>
            <a:ext cx="10667998" cy="1275477"/>
          </a:xfrm>
        </p:spPr>
        <p:txBody>
          <a:bodyPr vert="horz" lIns="91440" tIns="45720" rIns="91440" bIns="45720" rtlCol="0">
            <a:normAutofit/>
          </a:bodyPr>
          <a:lstStyle/>
          <a:p>
            <a:pPr algn="l"/>
            <a:endParaRPr lang="en-US" b="1">
              <a:latin typeface="Arial"/>
              <a:cs typeface="Arial"/>
            </a:endParaRPr>
          </a:p>
          <a:p>
            <a:pPr algn="l"/>
            <a:endParaRPr lang="en-US"/>
          </a:p>
        </p:txBody>
      </p:sp>
      <p:sp>
        <p:nvSpPr>
          <p:cNvPr id="23" name="Freeform: Shape 22">
            <a:extLst>
              <a:ext uri="{FF2B5EF4-FFF2-40B4-BE49-F238E27FC236}">
                <a16:creationId xmlns:a16="http://schemas.microsoft.com/office/drawing/2014/main" id="{ABF902DF-A3FF-4803-9779-F222B2A8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6E4B737-02C7-4E4A-B46C-1EC18F59C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25664" cy="1709180"/>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B92D19ED-1A05-473D-A7EB-F9E31AAF94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7759" y="1"/>
            <a:ext cx="10867065" cy="1775939"/>
            <a:chOff x="-1127759" y="1"/>
            <a:chExt cx="10867065" cy="1775939"/>
          </a:xfrm>
        </p:grpSpPr>
        <p:sp>
          <p:nvSpPr>
            <p:cNvPr id="28" name="Freeform: Shape 27">
              <a:extLst>
                <a:ext uri="{FF2B5EF4-FFF2-40B4-BE49-F238E27FC236}">
                  <a16:creationId xmlns:a16="http://schemas.microsoft.com/office/drawing/2014/main" id="{5316762B-6EB0-4F1D-904A-0BBC21221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5F5A924-2A9B-4949-8F1F-DB06FF5A7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759" y="1"/>
              <a:ext cx="1086706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sz="3600" b="1" dirty="0"/>
                <a:t>III. Suffering as a Result of Sin:</a:t>
              </a:r>
            </a:p>
            <a:p>
              <a:pPr algn="ctr"/>
              <a:endParaRPr lang="en-US" dirty="0"/>
            </a:p>
          </p:txBody>
        </p:sp>
      </p:grpSp>
      <p:sp>
        <p:nvSpPr>
          <p:cNvPr id="4" name="TextBox 3">
            <a:extLst>
              <a:ext uri="{FF2B5EF4-FFF2-40B4-BE49-F238E27FC236}">
                <a16:creationId xmlns:a16="http://schemas.microsoft.com/office/drawing/2014/main" id="{AECDA70A-2B14-E627-DD71-A2DA9E784C29}"/>
              </a:ext>
            </a:extLst>
          </p:cNvPr>
          <p:cNvSpPr txBox="1"/>
          <p:nvPr/>
        </p:nvSpPr>
        <p:spPr>
          <a:xfrm>
            <a:off x="2407920" y="3200400"/>
            <a:ext cx="61468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t>Scripture Reference: </a:t>
            </a:r>
            <a:r>
              <a:rPr lang="en-US" sz="3600" b="1" dirty="0">
                <a:hlinkClick r:id="rId3"/>
              </a:rPr>
              <a:t>Galatians 6:7</a:t>
            </a:r>
            <a:r>
              <a:rPr lang="en-US" sz="3600"/>
              <a:t> (NIV)</a:t>
            </a:r>
            <a:endParaRPr lang="en-US"/>
          </a:p>
          <a:p>
            <a:r>
              <a:rPr lang="en-US" sz="3600" dirty="0"/>
              <a:t> – “</a:t>
            </a:r>
            <a:r>
              <a:rPr lang="en-US" sz="3600" dirty="0">
                <a:solidFill>
                  <a:srgbClr val="FFC000"/>
                </a:solidFill>
              </a:rPr>
              <a:t>Do not be deceived</a:t>
            </a:r>
            <a:r>
              <a:rPr lang="en-US" sz="3600" dirty="0"/>
              <a:t>: God cannot be mocked. A man reaps what he sows.”</a:t>
            </a:r>
            <a:endParaRPr lang="en-US"/>
          </a:p>
        </p:txBody>
      </p:sp>
    </p:spTree>
    <p:extLst>
      <p:ext uri="{BB962C8B-B14F-4D97-AF65-F5344CB8AC3E}">
        <p14:creationId xmlns:p14="http://schemas.microsoft.com/office/powerpoint/2010/main" val="406504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929BE-CDB0-D642-35C0-2FDEC9CB0234}"/>
              </a:ext>
            </a:extLst>
          </p:cNvPr>
          <p:cNvSpPr>
            <a:spLocks noGrp="1"/>
          </p:cNvSpPr>
          <p:nvPr>
            <p:ph type="title"/>
          </p:nvPr>
        </p:nvSpPr>
        <p:spPr>
          <a:xfrm>
            <a:off x="1057523" y="5191421"/>
            <a:ext cx="9947082" cy="973345"/>
          </a:xfrm>
        </p:spPr>
        <p:txBody>
          <a:bodyPr anchor="b">
            <a:normAutofit/>
          </a:bodyPr>
          <a:lstStyle/>
          <a:p>
            <a:endParaRPr lang="en-US"/>
          </a:p>
          <a:p>
            <a:endParaRPr lang="en-US"/>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idx="1"/>
          </p:nvPr>
        </p:nvSpPr>
        <p:spPr>
          <a:xfrm>
            <a:off x="1057522" y="854664"/>
            <a:ext cx="7402665" cy="3160745"/>
          </a:xfrm>
        </p:spPr>
        <p:txBody>
          <a:bodyPr vert="horz" lIns="91440" tIns="45720" rIns="91440" bIns="45720" rtlCol="0" anchor="ctr">
            <a:normAutofit/>
          </a:bodyPr>
          <a:lstStyle/>
          <a:p>
            <a:endParaRPr lang="en-US" b="1">
              <a:latin typeface="Arial"/>
              <a:cs typeface="Arial"/>
            </a:endParaRPr>
          </a:p>
          <a:p>
            <a:endParaRPr lang="en-US"/>
          </a:p>
        </p:txBody>
      </p:sp>
      <p:grpSp>
        <p:nvGrpSpPr>
          <p:cNvPr id="19" name="Group 18">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2149357"/>
            <a:ext cx="12191456" cy="2849975"/>
            <a:chOff x="476" y="-3923156"/>
            <a:chExt cx="10667524" cy="2493728"/>
          </a:xfrm>
        </p:grpSpPr>
        <p:sp>
          <p:nvSpPr>
            <p:cNvPr id="20" name="Freeform: Shape 19">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523106"/>
              <a:ext cx="10667524" cy="209367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90360D81-9322-00D9-8131-12E08B26A10D}"/>
              </a:ext>
            </a:extLst>
          </p:cNvPr>
          <p:cNvSpPr txBox="1"/>
          <p:nvPr/>
        </p:nvSpPr>
        <p:spPr>
          <a:xfrm>
            <a:off x="3048000" y="1717040"/>
            <a:ext cx="6339840" cy="718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t>IV. Remorse and Regret:</a:t>
            </a:r>
          </a:p>
        </p:txBody>
      </p:sp>
      <p:sp>
        <p:nvSpPr>
          <p:cNvPr id="5" name="TextBox 4">
            <a:extLst>
              <a:ext uri="{FF2B5EF4-FFF2-40B4-BE49-F238E27FC236}">
                <a16:creationId xmlns:a16="http://schemas.microsoft.com/office/drawing/2014/main" id="{1041C298-6C90-CDAF-EAC0-7A99E069F707}"/>
              </a:ext>
            </a:extLst>
          </p:cNvPr>
          <p:cNvSpPr txBox="1"/>
          <p:nvPr/>
        </p:nvSpPr>
        <p:spPr>
          <a:xfrm>
            <a:off x="3241040" y="2560320"/>
            <a:ext cx="496824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Scripture Reference: </a:t>
            </a:r>
            <a:r>
              <a:rPr lang="en-US" sz="2000" b="1" dirty="0">
                <a:hlinkClick r:id="rId3"/>
              </a:rPr>
              <a:t>2 Corinthians 7:10</a:t>
            </a:r>
            <a:r>
              <a:rPr lang="en-US" sz="2000" b="1" dirty="0"/>
              <a:t> (NIV) </a:t>
            </a:r>
            <a:r>
              <a:rPr lang="en-US" sz="2400" b="1" dirty="0"/>
              <a:t>– “</a:t>
            </a:r>
            <a:r>
              <a:rPr lang="en-US" sz="2400" b="1" u="sng" dirty="0">
                <a:solidFill>
                  <a:srgbClr val="FFC000"/>
                </a:solidFill>
              </a:rPr>
              <a:t>Godly sorrow</a:t>
            </a:r>
            <a:r>
              <a:rPr lang="en-US" sz="2400" b="1" dirty="0"/>
              <a:t> brings </a:t>
            </a:r>
            <a:r>
              <a:rPr lang="en-US" sz="2400" b="1" u="sng" dirty="0"/>
              <a:t>repentance</a:t>
            </a:r>
            <a:r>
              <a:rPr lang="en-US" sz="2400" b="1" dirty="0"/>
              <a:t> that </a:t>
            </a:r>
            <a:r>
              <a:rPr lang="en-US" sz="2400" b="1" u="sng" dirty="0"/>
              <a:t>leads to salvation</a:t>
            </a:r>
            <a:r>
              <a:rPr lang="en-US" sz="2400" b="1" dirty="0"/>
              <a:t> and </a:t>
            </a:r>
            <a:r>
              <a:rPr lang="en-US" sz="2400" b="1" u="sng" dirty="0"/>
              <a:t>leaves no regret</a:t>
            </a:r>
            <a:r>
              <a:rPr lang="en-US" sz="2400" b="1" dirty="0"/>
              <a:t>, but worldly sorrow brings </a:t>
            </a:r>
            <a:r>
              <a:rPr lang="en-US" sz="2400" b="1" u="sng" dirty="0"/>
              <a:t>death.</a:t>
            </a:r>
            <a:r>
              <a:rPr lang="en-US" sz="2400" b="1" dirty="0"/>
              <a:t>”</a:t>
            </a:r>
          </a:p>
        </p:txBody>
      </p:sp>
    </p:spTree>
    <p:extLst>
      <p:ext uri="{BB962C8B-B14F-4D97-AF65-F5344CB8AC3E}">
        <p14:creationId xmlns:p14="http://schemas.microsoft.com/office/powerpoint/2010/main" val="79497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E60B9-8B4C-9751-E81E-69EF2D79A2FC}"/>
              </a:ext>
            </a:extLst>
          </p:cNvPr>
          <p:cNvSpPr>
            <a:spLocks noGrp="1"/>
          </p:cNvSpPr>
          <p:nvPr>
            <p:ph type="title"/>
          </p:nvPr>
        </p:nvSpPr>
        <p:spPr>
          <a:xfrm>
            <a:off x="762000" y="1009650"/>
            <a:ext cx="4400549" cy="1857375"/>
          </a:xfrm>
        </p:spPr>
        <p:txBody>
          <a:bodyPr anchor="b">
            <a:normAutofit/>
          </a:bodyPr>
          <a:lstStyle/>
          <a:p>
            <a:r>
              <a:rPr lang="en-US"/>
              <a:t>V.  The Path to Redemption:</a:t>
            </a:r>
          </a:p>
          <a:p>
            <a:endParaRPr lang="en-US"/>
          </a:p>
          <a:p>
            <a:endParaRPr lang="en-US"/>
          </a:p>
        </p:txBody>
      </p:sp>
      <p:pic>
        <p:nvPicPr>
          <p:cNvPr id="5" name="Picture 4" descr="Hand reaching out to sun">
            <a:extLst>
              <a:ext uri="{FF2B5EF4-FFF2-40B4-BE49-F238E27FC236}">
                <a16:creationId xmlns:a16="http://schemas.microsoft.com/office/drawing/2014/main" id="{58E2996C-31F3-EBE5-BCE7-491F615213A3}"/>
              </a:ext>
            </a:extLst>
          </p:cNvPr>
          <p:cNvPicPr>
            <a:picLocks noChangeAspect="1"/>
          </p:cNvPicPr>
          <p:nvPr/>
        </p:nvPicPr>
        <p:blipFill rotWithShape="1">
          <a:blip r:embed="rId2"/>
          <a:srcRect l="28134" r="9002" b="-4"/>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201A56-1EB2-531A-9D1A-B56BC8360784}"/>
              </a:ext>
            </a:extLst>
          </p:cNvPr>
          <p:cNvSpPr>
            <a:spLocks noGrp="1"/>
          </p:cNvSpPr>
          <p:nvPr>
            <p:ph idx="1"/>
          </p:nvPr>
        </p:nvSpPr>
        <p:spPr>
          <a:xfrm>
            <a:off x="762000" y="3109956"/>
            <a:ext cx="4400549" cy="3167019"/>
          </a:xfrm>
        </p:spPr>
        <p:txBody>
          <a:bodyPr vert="horz" lIns="91440" tIns="45720" rIns="91440" bIns="45720" rtlCol="0" anchor="t">
            <a:normAutofit/>
          </a:bodyPr>
          <a:lstStyle/>
          <a:p>
            <a:r>
              <a:rPr lang="en-US" b="1" dirty="0"/>
              <a:t>Scripture Reference: 1 John 1:9 (NIV) – </a:t>
            </a:r>
            <a:endParaRPr lang="en-US" b="1"/>
          </a:p>
          <a:p>
            <a:r>
              <a:rPr lang="en-US" b="1" dirty="0"/>
              <a:t>“</a:t>
            </a:r>
            <a:r>
              <a:rPr lang="en-US" b="1" u="sng" dirty="0"/>
              <a:t>If</a:t>
            </a:r>
            <a:r>
              <a:rPr lang="en-US" b="1" dirty="0"/>
              <a:t> </a:t>
            </a:r>
            <a:r>
              <a:rPr lang="en-US" b="1"/>
              <a:t>we confess our sins</a:t>
            </a:r>
            <a:r>
              <a:rPr lang="en-US" b="1" dirty="0"/>
              <a:t>, he is faithful and just and will </a:t>
            </a:r>
            <a:r>
              <a:rPr lang="en-US" b="1" u="sng" dirty="0"/>
              <a:t>forgive us</a:t>
            </a:r>
            <a:r>
              <a:rPr lang="en-US" b="1" dirty="0"/>
              <a:t> our sins </a:t>
            </a:r>
            <a:r>
              <a:rPr lang="en-US" b="1" u="sng" dirty="0"/>
              <a:t>and purify us</a:t>
            </a:r>
            <a:r>
              <a:rPr lang="en-US" b="1" dirty="0"/>
              <a:t> from all unrighteousness.”</a:t>
            </a:r>
            <a:endParaRPr lang="en-US" b="1"/>
          </a:p>
        </p:txBody>
      </p:sp>
    </p:spTree>
    <p:extLst>
      <p:ext uri="{BB962C8B-B14F-4D97-AF65-F5344CB8AC3E}">
        <p14:creationId xmlns:p14="http://schemas.microsoft.com/office/powerpoint/2010/main" val="396853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929BE-CDB0-D642-35C0-2FDEC9CB0234}"/>
              </a:ext>
            </a:extLst>
          </p:cNvPr>
          <p:cNvSpPr>
            <a:spLocks noGrp="1"/>
          </p:cNvSpPr>
          <p:nvPr>
            <p:ph type="ctrTitle"/>
          </p:nvPr>
        </p:nvSpPr>
        <p:spPr>
          <a:xfrm>
            <a:off x="762000" y="1253017"/>
            <a:ext cx="10668000" cy="3141391"/>
          </a:xfrm>
        </p:spPr>
        <p:txBody>
          <a:bodyPr>
            <a:normAutofit/>
          </a:bodyPr>
          <a:lstStyle/>
          <a:p>
            <a:pPr algn="l"/>
            <a:endParaRPr lang="en-US" sz="8000"/>
          </a:p>
          <a:p>
            <a:pPr algn="l"/>
            <a:endParaRPr lang="en-US" sz="8000"/>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type="subTitle" idx="1"/>
          </p:nvPr>
        </p:nvSpPr>
        <p:spPr>
          <a:xfrm>
            <a:off x="762000" y="4520485"/>
            <a:ext cx="10667998" cy="1275477"/>
          </a:xfrm>
        </p:spPr>
        <p:txBody>
          <a:bodyPr vert="horz" lIns="91440" tIns="45720" rIns="91440" bIns="45720" rtlCol="0">
            <a:normAutofit/>
          </a:bodyPr>
          <a:lstStyle/>
          <a:p>
            <a:pPr algn="l"/>
            <a:endParaRPr lang="en-US" b="1">
              <a:latin typeface="Arial"/>
              <a:cs typeface="Arial"/>
            </a:endParaRPr>
          </a:p>
          <a:p>
            <a:pPr algn="l"/>
            <a:endParaRPr lang="en-US"/>
          </a:p>
        </p:txBody>
      </p:sp>
      <p:sp>
        <p:nvSpPr>
          <p:cNvPr id="36" name="Freeform: Shape 35">
            <a:extLst>
              <a:ext uri="{FF2B5EF4-FFF2-40B4-BE49-F238E27FC236}">
                <a16:creationId xmlns:a16="http://schemas.microsoft.com/office/drawing/2014/main" id="{ABF902DF-A3FF-4803-9779-F222B2A8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6E4B737-02C7-4E4A-B46C-1EC18F59C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25664" cy="1709180"/>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 name="Group 39">
            <a:extLst>
              <a:ext uri="{FF2B5EF4-FFF2-40B4-BE49-F238E27FC236}">
                <a16:creationId xmlns:a16="http://schemas.microsoft.com/office/drawing/2014/main" id="{B92D19ED-1A05-473D-A7EB-F9E31AAF94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4399" y="1"/>
            <a:ext cx="10653705" cy="1775939"/>
            <a:chOff x="-914399" y="1"/>
            <a:chExt cx="10653705" cy="1775939"/>
          </a:xfrm>
        </p:grpSpPr>
        <p:sp>
          <p:nvSpPr>
            <p:cNvPr id="41" name="Freeform: Shape 40">
              <a:extLst>
                <a:ext uri="{FF2B5EF4-FFF2-40B4-BE49-F238E27FC236}">
                  <a16:creationId xmlns:a16="http://schemas.microsoft.com/office/drawing/2014/main" id="{5316762B-6EB0-4F1D-904A-0BBC21221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D5F5A924-2A9B-4949-8F1F-DB06FF5A7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399" y="1"/>
              <a:ext cx="1000346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sz="2800" b="1"/>
                <a:t>VI. Embracing God’s Forgiveness:</a:t>
              </a:r>
            </a:p>
          </p:txBody>
        </p:sp>
      </p:grpSp>
      <p:sp>
        <p:nvSpPr>
          <p:cNvPr id="4" name="TextBox 3">
            <a:extLst>
              <a:ext uri="{FF2B5EF4-FFF2-40B4-BE49-F238E27FC236}">
                <a16:creationId xmlns:a16="http://schemas.microsoft.com/office/drawing/2014/main" id="{28E0A871-ECA5-90BD-D685-CDCF721DE98E}"/>
              </a:ext>
            </a:extLst>
          </p:cNvPr>
          <p:cNvSpPr txBox="1"/>
          <p:nvPr/>
        </p:nvSpPr>
        <p:spPr>
          <a:xfrm>
            <a:off x="406400" y="3200400"/>
            <a:ext cx="5842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p>
        </p:txBody>
      </p:sp>
      <p:sp>
        <p:nvSpPr>
          <p:cNvPr id="5" name="TextBox 4">
            <a:extLst>
              <a:ext uri="{FF2B5EF4-FFF2-40B4-BE49-F238E27FC236}">
                <a16:creationId xmlns:a16="http://schemas.microsoft.com/office/drawing/2014/main" id="{99E35BFD-F1CA-EC25-91A9-FE1E8C689B3F}"/>
              </a:ext>
            </a:extLst>
          </p:cNvPr>
          <p:cNvSpPr txBox="1"/>
          <p:nvPr/>
        </p:nvSpPr>
        <p:spPr>
          <a:xfrm>
            <a:off x="711200" y="3200400"/>
            <a:ext cx="92659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Scripture Reference: </a:t>
            </a:r>
            <a:r>
              <a:rPr lang="en-US" sz="2800" b="1" dirty="0">
                <a:hlinkClick r:id="rId3"/>
              </a:rPr>
              <a:t>Psalm 103:12</a:t>
            </a:r>
            <a:r>
              <a:rPr lang="en-US" sz="2800" b="1" dirty="0"/>
              <a:t> (NIV) – </a:t>
            </a:r>
          </a:p>
          <a:p>
            <a:r>
              <a:rPr lang="en-US" sz="2800" b="1" dirty="0"/>
              <a:t>“as far as the east is from the west, so far has </a:t>
            </a:r>
            <a:r>
              <a:rPr lang="en-US" sz="2800" b="1" dirty="0">
                <a:solidFill>
                  <a:srgbClr val="FFC000"/>
                </a:solidFill>
              </a:rPr>
              <a:t>he removed our transgressions from us</a:t>
            </a:r>
            <a:r>
              <a:rPr lang="en-US" sz="2800" b="1" dirty="0"/>
              <a:t>.”</a:t>
            </a:r>
          </a:p>
        </p:txBody>
      </p:sp>
    </p:spTree>
    <p:extLst>
      <p:ext uri="{BB962C8B-B14F-4D97-AF65-F5344CB8AC3E}">
        <p14:creationId xmlns:p14="http://schemas.microsoft.com/office/powerpoint/2010/main" val="33646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nodePh="1">
                                  <p:stCondLst>
                                    <p:cond delay="500"/>
                                  </p:stCondLst>
                                  <p:endCondLst>
                                    <p:cond evt="begin" delay="0">
                                      <p:tn val="8"/>
                                    </p:cond>
                                  </p:end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929BE-CDB0-D642-35C0-2FDEC9CB0234}"/>
              </a:ext>
            </a:extLst>
          </p:cNvPr>
          <p:cNvSpPr>
            <a:spLocks noGrp="1"/>
          </p:cNvSpPr>
          <p:nvPr>
            <p:ph type="title"/>
          </p:nvPr>
        </p:nvSpPr>
        <p:spPr>
          <a:xfrm>
            <a:off x="761999" y="1021079"/>
            <a:ext cx="10667999" cy="1086018"/>
          </a:xfrm>
        </p:spPr>
        <p:txBody>
          <a:bodyPr anchor="ctr">
            <a:normAutofit/>
          </a:bodyPr>
          <a:lstStyle/>
          <a:p>
            <a:pPr algn="ctr"/>
            <a:endParaRPr lang="en-US" dirty="0"/>
          </a:p>
          <a:p>
            <a:pPr algn="ctr"/>
            <a:endParaRPr lang="en-US" dirty="0"/>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F90706-2398-469C-BCCB-2969F93EA2F2}"/>
              </a:ext>
            </a:extLst>
          </p:cNvPr>
          <p:cNvSpPr>
            <a:spLocks noGrp="1"/>
          </p:cNvSpPr>
          <p:nvPr>
            <p:ph idx="1"/>
          </p:nvPr>
        </p:nvSpPr>
        <p:spPr>
          <a:xfrm>
            <a:off x="2407920" y="3299198"/>
            <a:ext cx="7376160" cy="2796802"/>
          </a:xfrm>
        </p:spPr>
        <p:txBody>
          <a:bodyPr vert="horz" lIns="91440" tIns="45720" rIns="91440" bIns="45720" rtlCol="0" anchor="t">
            <a:normAutofit/>
          </a:bodyPr>
          <a:lstStyle/>
          <a:p>
            <a:pPr algn="ctr"/>
            <a:endParaRPr lang="en-US" b="1" dirty="0">
              <a:latin typeface="Arial"/>
              <a:cs typeface="Arial"/>
            </a:endParaRPr>
          </a:p>
          <a:p>
            <a:pPr algn="ctr"/>
            <a:endParaRPr lang="en-US" dirty="0"/>
          </a:p>
        </p:txBody>
      </p:sp>
      <p:sp>
        <p:nvSpPr>
          <p:cNvPr id="4" name="TextBox 3">
            <a:extLst>
              <a:ext uri="{FF2B5EF4-FFF2-40B4-BE49-F238E27FC236}">
                <a16:creationId xmlns:a16="http://schemas.microsoft.com/office/drawing/2014/main" id="{76C4AB68-D6B4-619B-46B6-61ABAB137B7C}"/>
              </a:ext>
            </a:extLst>
          </p:cNvPr>
          <p:cNvSpPr txBox="1"/>
          <p:nvPr/>
        </p:nvSpPr>
        <p:spPr>
          <a:xfrm>
            <a:off x="1808480" y="3190240"/>
            <a:ext cx="7477760"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dirty="0"/>
          </a:p>
          <a:p>
            <a:r>
              <a:rPr lang="en-US" sz="3200" b="1" dirty="0"/>
              <a:t>“</a:t>
            </a:r>
            <a:r>
              <a:rPr lang="en-US" sz="3200" b="1" dirty="0">
                <a:solidFill>
                  <a:srgbClr val="FFC000"/>
                </a:solidFill>
              </a:rPr>
              <a:t>Whoever conceals</a:t>
            </a:r>
            <a:r>
              <a:rPr lang="en-US" sz="3200" dirty="0"/>
              <a:t> </a:t>
            </a:r>
            <a:r>
              <a:rPr lang="en-US" sz="3200" b="1" dirty="0">
                <a:solidFill>
                  <a:srgbClr val="FFC000"/>
                </a:solidFill>
              </a:rPr>
              <a:t>their sins</a:t>
            </a:r>
            <a:r>
              <a:rPr lang="en-US" sz="3200" dirty="0"/>
              <a:t> </a:t>
            </a:r>
            <a:r>
              <a:rPr lang="en-US" sz="3200" u="sng" dirty="0"/>
              <a:t>does not prosper</a:t>
            </a:r>
            <a:r>
              <a:rPr lang="en-US" sz="3200" dirty="0"/>
              <a:t>, but the one who </a:t>
            </a:r>
            <a:r>
              <a:rPr lang="en-US" sz="3200" dirty="0">
                <a:solidFill>
                  <a:srgbClr val="FFC000"/>
                </a:solidFill>
              </a:rPr>
              <a:t>confesses and renounces</a:t>
            </a:r>
            <a:r>
              <a:rPr lang="en-US" sz="3200" dirty="0"/>
              <a:t> them </a:t>
            </a:r>
            <a:r>
              <a:rPr lang="en-US" sz="3200" u="sng" dirty="0"/>
              <a:t>finds mercy</a:t>
            </a:r>
            <a:r>
              <a:rPr lang="en-US" sz="3200" dirty="0"/>
              <a:t>.”</a:t>
            </a:r>
          </a:p>
        </p:txBody>
      </p:sp>
      <p:sp>
        <p:nvSpPr>
          <p:cNvPr id="5" name="TextBox 4">
            <a:extLst>
              <a:ext uri="{FF2B5EF4-FFF2-40B4-BE49-F238E27FC236}">
                <a16:creationId xmlns:a16="http://schemas.microsoft.com/office/drawing/2014/main" id="{30487A1E-83D3-9381-2A63-7612E525BFD4}"/>
              </a:ext>
            </a:extLst>
          </p:cNvPr>
          <p:cNvSpPr txBox="1"/>
          <p:nvPr/>
        </p:nvSpPr>
        <p:spPr>
          <a:xfrm>
            <a:off x="294640" y="526416"/>
            <a:ext cx="71729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VII. Learning from Mistakes:​</a:t>
            </a:r>
          </a:p>
          <a:p>
            <a:r>
              <a:rPr lang="en-US" sz="2800" b="1" dirty="0"/>
              <a:t>Scripture Reference: </a:t>
            </a:r>
            <a:r>
              <a:rPr lang="en-US" sz="2800" b="1" dirty="0">
                <a:hlinkClick r:id="rId3"/>
              </a:rPr>
              <a:t>Proverbs 28:13</a:t>
            </a:r>
            <a:r>
              <a:rPr lang="en-US" sz="2800" b="1" dirty="0"/>
              <a:t> (NIV)</a:t>
            </a:r>
            <a:r>
              <a:rPr lang="en-US" sz="2800" dirty="0"/>
              <a:t> – </a:t>
            </a:r>
          </a:p>
        </p:txBody>
      </p:sp>
    </p:spTree>
    <p:extLst>
      <p:ext uri="{BB962C8B-B14F-4D97-AF65-F5344CB8AC3E}">
        <p14:creationId xmlns:p14="http://schemas.microsoft.com/office/powerpoint/2010/main" val="1247232072"/>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TornVTI</vt:lpstr>
      <vt:lpstr>Finding Redemption: </vt:lpstr>
      <vt:lpstr>Overcoming Sin, Suffering,  Remorse, and Regret Introduction</vt:lpstr>
      <vt:lpstr>I. The Nature of Sin: </vt:lpstr>
      <vt:lpstr>II .The Consequences of Sin: </vt:lpstr>
      <vt:lpstr> </vt:lpstr>
      <vt:lpstr> </vt:lpstr>
      <vt:lpstr>V.  The Path to Redemption:  </vt:lpstr>
      <vt:lpstr> </vt:lpstr>
      <vt:lpstr> </vt:lpstr>
      <vt:lpstr>VIII. Extending  Forgiveness to Others:</vt:lpstr>
      <vt:lpstr>IX. Embracing God’s Grace and Restoration: </vt:lpstr>
      <vt:lpstr>Conclusion: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316</cp:revision>
  <dcterms:created xsi:type="dcterms:W3CDTF">2023-09-01T19:41:51Z</dcterms:created>
  <dcterms:modified xsi:type="dcterms:W3CDTF">2023-09-02T14:27:40Z</dcterms:modified>
</cp:coreProperties>
</file>