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sldIdLst>
    <p:sldId id="256" r:id="rId2"/>
    <p:sldId id="258" r:id="rId3"/>
    <p:sldId id="265" r:id="rId4"/>
    <p:sldId id="257" r:id="rId5"/>
    <p:sldId id="259" r:id="rId6"/>
    <p:sldId id="261" r:id="rId7"/>
    <p:sldId id="260" r:id="rId8"/>
    <p:sldId id="262" r:id="rId9"/>
    <p:sldId id="263" r:id="rId10"/>
    <p:sldId id="266" r:id="rId11"/>
    <p:sldId id="267" r:id="rId12"/>
    <p:sldId id="268" r:id="rId13"/>
    <p:sldId id="269"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1F6FD-6877-4242-B6C6-ACB5A41B0B84}" v="14" dt="2023-11-03T19:10:26.696"/>
    <p1510:client id="{18ED0AE2-2147-44A8-9A30-828E4839EC16}" v="318" dt="2023-10-11T17:34:53.069"/>
    <p1510:client id="{8624C3B3-F645-47CE-9135-7159A60C0693}" v="48" dt="2023-11-09T20:20:49.857"/>
    <p1510:client id="{8D87F0AF-0743-40A3-9764-189225451D8E}" v="33" dt="2023-11-03T19:36:11.654"/>
    <p1510:client id="{8DDD1C84-18BA-4F16-88E4-72A8FFF84120}" v="13" dt="2023-11-09T18:15:47.094"/>
    <p1510:client id="{EC469096-854D-44AC-8306-AF2166CB2352}" v="141" dt="2023-11-03T19:48:03.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304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4300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2927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2428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3809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11/9/2023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73227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11/9/2023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01260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11/9/2023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8745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11/9/2023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2868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11/9/2023</a:t>
            </a:fld>
            <a:endParaRPr lang="en-US"/>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4099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11/9/2023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9743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11/9/2023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56474969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2" r:id="rId6"/>
    <p:sldLayoutId id="2147483828" r:id="rId7"/>
    <p:sldLayoutId id="2147483829" r:id="rId8"/>
    <p:sldLayoutId id="2147483830" r:id="rId9"/>
    <p:sldLayoutId id="2147483831" r:id="rId10"/>
    <p:sldLayoutId id="21474838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l="7260" r="7260"/>
          <a:stretch/>
        </p:blipFill>
        <p:spPr>
          <a:xfrm>
            <a:off x="-2" y="10"/>
            <a:ext cx="8668512" cy="6857990"/>
          </a:xfrm>
          <a:prstGeom prst="rect">
            <a:avLst/>
          </a:prstGeom>
        </p:spPr>
      </p:pic>
      <p:sp>
        <p:nvSpPr>
          <p:cNvPr id="11" name="Rectangle 10">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tx1"/>
              </a:gs>
              <a:gs pos="30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85764" y="1020763"/>
            <a:ext cx="9221095" cy="2550906"/>
          </a:xfrm>
        </p:spPr>
        <p:txBody>
          <a:bodyPr anchor="b">
            <a:normAutofit/>
          </a:bodyPr>
          <a:lstStyle/>
          <a:p>
            <a:pPr algn="ctr"/>
            <a:r>
              <a:rPr lang="en-US" sz="4800" b="1">
                <a:solidFill>
                  <a:schemeClr val="bg1"/>
                </a:solidFill>
              </a:rPr>
              <a:t>Walking in the Holy Spirit: Living a Spirit-led Life</a:t>
            </a:r>
            <a:endParaRPr lang="en-US" b="1">
              <a:solidFill>
                <a:schemeClr val="bg1"/>
              </a:solidFill>
            </a:endParaRP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blue and gold logo with a black background&#10;&#10;Description automatically generated">
            <a:extLst>
              <a:ext uri="{FF2B5EF4-FFF2-40B4-BE49-F238E27FC236}">
                <a16:creationId xmlns:a16="http://schemas.microsoft.com/office/drawing/2014/main" id="{86B51A83-17CB-C0C3-5F73-EB071D44FE1B}"/>
              </a:ext>
            </a:extLst>
          </p:cNvPr>
          <p:cNvPicPr>
            <a:picLocks noChangeAspect="1"/>
          </p:cNvPicPr>
          <p:nvPr/>
        </p:nvPicPr>
        <p:blipFill>
          <a:blip r:embed="rId3"/>
          <a:stretch>
            <a:fillRect/>
          </a:stretch>
        </p:blipFill>
        <p:spPr>
          <a:xfrm>
            <a:off x="5618480" y="2923540"/>
            <a:ext cx="6096000" cy="3429000"/>
          </a:xfrm>
          <a:prstGeom prst="rect">
            <a:avLst/>
          </a:prstGeom>
        </p:spPr>
      </p:pic>
    </p:spTree>
    <p:extLst>
      <p:ext uri="{BB962C8B-B14F-4D97-AF65-F5344CB8AC3E}">
        <p14:creationId xmlns:p14="http://schemas.microsoft.com/office/powerpoint/2010/main" val="333168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2612045"/>
          </a:xfrm>
        </p:spPr>
        <p:txBody>
          <a:bodyPr vert="horz" lIns="91440" tIns="45720" rIns="91440" bIns="45720" rtlCol="0" anchor="b">
            <a:noAutofit/>
          </a:bodyPr>
          <a:lstStyle/>
          <a:p>
            <a:pPr algn="ctr"/>
            <a:r>
              <a:rPr lang="en-US" sz="4400" b="1" dirty="0">
                <a:solidFill>
                  <a:schemeClr val="bg1"/>
                </a:solidFill>
              </a:rPr>
              <a:t>Scripture 8: </a:t>
            </a:r>
            <a:br>
              <a:rPr lang="en-US" sz="4400" b="1" dirty="0"/>
            </a:br>
            <a:r>
              <a:rPr lang="en-US" sz="4400" b="1" dirty="0">
                <a:solidFill>
                  <a:schemeClr val="bg1"/>
                </a:solidFill>
              </a:rPr>
              <a:t>Galatians 5:25 (NIV) "Since we live by the Spirit, let us keep in step with the Spirit." </a:t>
            </a:r>
          </a:p>
        </p:txBody>
      </p:sp>
    </p:spTree>
    <p:extLst>
      <p:ext uri="{BB962C8B-B14F-4D97-AF65-F5344CB8AC3E}">
        <p14:creationId xmlns:p14="http://schemas.microsoft.com/office/powerpoint/2010/main" val="281075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2567222"/>
          </a:xfrm>
        </p:spPr>
        <p:txBody>
          <a:bodyPr vert="horz" lIns="91440" tIns="45720" rIns="91440" bIns="45720" rtlCol="0" anchor="b">
            <a:noAutofit/>
          </a:bodyPr>
          <a:lstStyle/>
          <a:p>
            <a:pPr algn="ctr"/>
            <a:r>
              <a:rPr lang="en-US" sz="4400" b="1" dirty="0">
                <a:solidFill>
                  <a:schemeClr val="bg1"/>
                </a:solidFill>
              </a:rPr>
              <a:t>Scripture 9: </a:t>
            </a:r>
            <a:br>
              <a:rPr lang="en-US" sz="4400" b="1" dirty="0"/>
            </a:br>
            <a:r>
              <a:rPr lang="en-US" sz="4400" b="1" dirty="0">
                <a:solidFill>
                  <a:schemeClr val="bg1"/>
                </a:solidFill>
              </a:rPr>
              <a:t>Zechariah 4:6 (NIV) "Not by might nor by power, but by my Spirit,’ says the Lord Almighty."</a:t>
            </a:r>
            <a:endParaRPr lang="en-US" b="1">
              <a:solidFill>
                <a:schemeClr val="bg1"/>
              </a:solidFill>
            </a:endParaRPr>
          </a:p>
        </p:txBody>
      </p:sp>
    </p:spTree>
    <p:extLst>
      <p:ext uri="{BB962C8B-B14F-4D97-AF65-F5344CB8AC3E}">
        <p14:creationId xmlns:p14="http://schemas.microsoft.com/office/powerpoint/2010/main" val="3779843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6009669"/>
          </a:xfrm>
        </p:spPr>
        <p:txBody>
          <a:bodyPr vert="horz" lIns="91440" tIns="45720" rIns="91440" bIns="45720" rtlCol="0" anchor="b">
            <a:noAutofit/>
          </a:bodyPr>
          <a:lstStyle/>
          <a:p>
            <a:pPr algn="ctr"/>
            <a:r>
              <a:rPr lang="en-US" sz="4000" b="1" dirty="0">
                <a:solidFill>
                  <a:schemeClr val="bg1"/>
                </a:solidFill>
              </a:rPr>
              <a:t>Scripture 10: </a:t>
            </a:r>
            <a:br>
              <a:rPr lang="en-US" sz="4000" b="1" dirty="0">
                <a:solidFill>
                  <a:schemeClr val="bg1"/>
                </a:solidFill>
              </a:rPr>
            </a:br>
            <a:r>
              <a:rPr lang="en-US" sz="4000" b="1" dirty="0">
                <a:solidFill>
                  <a:schemeClr val="bg1"/>
                </a:solidFill>
              </a:rPr>
              <a:t>2 Corinthians 3:17-18 (NIV) "Now the Lord is the Spirit, and where the Spirit of the Lord is, there is freedom. And we all, who with unveiled faces contemplate the Lord’s glory, are being transformed into his image with ever-increasing glory, which comes from the Lord, who is the Spirit."</a:t>
            </a:r>
            <a:endParaRPr lang="en-US" sz="4000" dirty="0">
              <a:solidFill>
                <a:schemeClr val="bg1"/>
              </a:solidFill>
            </a:endParaRPr>
          </a:p>
        </p:txBody>
      </p:sp>
    </p:spTree>
    <p:extLst>
      <p:ext uri="{BB962C8B-B14F-4D97-AF65-F5344CB8AC3E}">
        <p14:creationId xmlns:p14="http://schemas.microsoft.com/office/powerpoint/2010/main" val="2198702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411656" y="413966"/>
            <a:ext cx="9251979" cy="6287574"/>
          </a:xfrm>
        </p:spPr>
        <p:txBody>
          <a:bodyPr vert="horz" lIns="91440" tIns="45720" rIns="91440" bIns="45720" rtlCol="0" anchor="b">
            <a:noAutofit/>
          </a:bodyPr>
          <a:lstStyle/>
          <a:p>
            <a:pPr algn="ctr"/>
            <a:r>
              <a:rPr lang="en-US" sz="4000" b="1" dirty="0">
                <a:solidFill>
                  <a:schemeClr val="bg1"/>
                </a:solidFill>
              </a:rPr>
              <a:t>Scripture 11: </a:t>
            </a:r>
            <a:br>
              <a:rPr lang="en-US" sz="4000" b="1" dirty="0">
                <a:solidFill>
                  <a:schemeClr val="bg1"/>
                </a:solidFill>
              </a:rPr>
            </a:br>
            <a:r>
              <a:rPr lang="en-US" sz="4000" b="1" dirty="0">
                <a:solidFill>
                  <a:schemeClr val="bg1"/>
                </a:solidFill>
              </a:rPr>
              <a:t>Romans 8:26-27 (NIV) "In the same way, the Spirit helps us in our weakness. We do not know what we ought to pray for, but the Spirit himself intercedes for us through wordless groans. And he who searches our hearts knows the mind of the Spirit because the Spirit intercedes for God’s people in accordance with the will of God."</a:t>
            </a:r>
            <a:endParaRPr lang="en-US" dirty="0">
              <a:solidFill>
                <a:schemeClr val="bg1"/>
              </a:solidFill>
            </a:endParaRPr>
          </a:p>
        </p:txBody>
      </p:sp>
    </p:spTree>
    <p:extLst>
      <p:ext uri="{BB962C8B-B14F-4D97-AF65-F5344CB8AC3E}">
        <p14:creationId xmlns:p14="http://schemas.microsoft.com/office/powerpoint/2010/main" val="337860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7" name="Rectangle 26">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643466" y="643467"/>
            <a:ext cx="5452529" cy="3569242"/>
          </a:xfrm>
        </p:spPr>
        <p:txBody>
          <a:bodyPr vert="horz" lIns="91440" tIns="45720" rIns="91440" bIns="45720" rtlCol="0" anchor="t">
            <a:normAutofit/>
          </a:bodyPr>
          <a:lstStyle/>
          <a:p>
            <a:r>
              <a:rPr lang="en-US" sz="6000" b="1">
                <a:solidFill>
                  <a:schemeClr val="bg1"/>
                </a:solidFill>
              </a:rPr>
              <a:t>Conclusion: &amp; Prayer</a:t>
            </a:r>
            <a:endParaRPr lang="en-US" sz="6000">
              <a:solidFill>
                <a:schemeClr val="bg1"/>
              </a:solidFill>
            </a:endParaRPr>
          </a:p>
        </p:txBody>
      </p:sp>
      <p:sp>
        <p:nvSpPr>
          <p:cNvPr id="29" name="Rectangle 28">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6B2AD01-E4DA-1A8A-B997-7680686651DE}"/>
              </a:ext>
            </a:extLst>
          </p:cNvPr>
          <p:cNvSpPr txBox="1"/>
          <p:nvPr/>
        </p:nvSpPr>
        <p:spPr>
          <a:xfrm>
            <a:off x="2220265" y="5620410"/>
            <a:ext cx="852424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w</a:t>
            </a:r>
          </a:p>
        </p:txBody>
      </p:sp>
      <p:sp>
        <p:nvSpPr>
          <p:cNvPr id="5" name="TextBox 4">
            <a:extLst>
              <a:ext uri="{FF2B5EF4-FFF2-40B4-BE49-F238E27FC236}">
                <a16:creationId xmlns:a16="http://schemas.microsoft.com/office/drawing/2014/main" id="{3EFC3B00-5876-6C70-5A4A-84480C187342}"/>
              </a:ext>
            </a:extLst>
          </p:cNvPr>
          <p:cNvSpPr txBox="1"/>
          <p:nvPr/>
        </p:nvSpPr>
        <p:spPr>
          <a:xfrm>
            <a:off x="2263140" y="5805932"/>
            <a:ext cx="7924800" cy="646331"/>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a:t>www.crosswindsinternational.org</a:t>
            </a:r>
          </a:p>
        </p:txBody>
      </p:sp>
    </p:spTree>
    <p:extLst>
      <p:ext uri="{BB962C8B-B14F-4D97-AF65-F5344CB8AC3E}">
        <p14:creationId xmlns:p14="http://schemas.microsoft.com/office/powerpoint/2010/main" val="197115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9380361" cy="3579039"/>
          </a:xfrm>
        </p:spPr>
        <p:txBody>
          <a:bodyPr anchor="b">
            <a:normAutofit/>
          </a:bodyPr>
          <a:lstStyle/>
          <a:p>
            <a:pPr algn="ctr"/>
            <a:r>
              <a:rPr lang="en-US" sz="4400" b="1">
                <a:solidFill>
                  <a:schemeClr val="bg1"/>
                </a:solidFill>
              </a:rPr>
              <a:t>Introduction </a:t>
            </a:r>
            <a:br>
              <a:rPr lang="en-US" sz="4400" b="1" dirty="0"/>
            </a:br>
            <a:endParaRPr lang="en-US" sz="4000" b="1">
              <a:solidFill>
                <a:schemeClr val="bg1"/>
              </a:solidFill>
            </a:endParaRPr>
          </a:p>
        </p:txBody>
      </p:sp>
    </p:spTree>
    <p:extLst>
      <p:ext uri="{BB962C8B-B14F-4D97-AF65-F5344CB8AC3E}">
        <p14:creationId xmlns:p14="http://schemas.microsoft.com/office/powerpoint/2010/main" val="2516238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9380361" cy="5900897"/>
          </a:xfrm>
        </p:spPr>
        <p:txBody>
          <a:bodyPr anchor="b">
            <a:normAutofit fontScale="90000"/>
          </a:bodyPr>
          <a:lstStyle/>
          <a:p>
            <a:pPr algn="ctr"/>
            <a:r>
              <a:rPr lang="en-US" sz="4400" b="1" dirty="0">
                <a:solidFill>
                  <a:schemeClr val="bg1"/>
                </a:solidFill>
              </a:rPr>
              <a:t>Scripture 1: </a:t>
            </a:r>
            <a:br>
              <a:rPr lang="en-US" sz="4400" b="1" dirty="0"/>
            </a:br>
            <a:r>
              <a:rPr lang="en-US" sz="4400" b="1" dirty="0">
                <a:solidFill>
                  <a:schemeClr val="bg1"/>
                </a:solidFill>
              </a:rPr>
              <a:t>Galatians 5:16-18 (NIV) "So I say, </a:t>
            </a:r>
            <a:r>
              <a:rPr lang="en-US" sz="4400" b="1" u="sng" dirty="0">
                <a:solidFill>
                  <a:schemeClr val="bg1"/>
                </a:solidFill>
              </a:rPr>
              <a:t>walk by the Spirit</a:t>
            </a:r>
            <a:r>
              <a:rPr lang="en-US" sz="4400" b="1" dirty="0">
                <a:solidFill>
                  <a:schemeClr val="bg1"/>
                </a:solidFill>
              </a:rPr>
              <a:t>, and </a:t>
            </a:r>
            <a:r>
              <a:rPr lang="en-US" sz="4400" b="1" u="sng" dirty="0">
                <a:solidFill>
                  <a:schemeClr val="bg1"/>
                </a:solidFill>
              </a:rPr>
              <a:t>you will not gratify the desires of the flesh</a:t>
            </a:r>
            <a:r>
              <a:rPr lang="en-US" sz="4400" b="1" dirty="0">
                <a:solidFill>
                  <a:schemeClr val="bg1"/>
                </a:solidFill>
              </a:rPr>
              <a:t>. For the flesh desires what is contrary to the Spirit, and the Spirit what is contrary to the flesh. They are in conflict with each other so that you are not to do whatever you want. But if you are led by the Spirit, you are not under the law."</a:t>
            </a:r>
            <a:r>
              <a:rPr lang="en-US" sz="4000" b="1" dirty="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09684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5900897"/>
          </a:xfrm>
        </p:spPr>
        <p:txBody>
          <a:bodyPr vert="horz" lIns="91440" tIns="45720" rIns="91440" bIns="45720" rtlCol="0" anchor="b">
            <a:noAutofit/>
          </a:bodyPr>
          <a:lstStyle/>
          <a:p>
            <a:pPr algn="ctr"/>
            <a:r>
              <a:rPr lang="en-US" sz="4000" b="1" dirty="0">
                <a:solidFill>
                  <a:schemeClr val="bg1"/>
                </a:solidFill>
              </a:rPr>
              <a:t>Scripture 2: </a:t>
            </a:r>
            <a:br>
              <a:rPr lang="en-US" sz="4000" b="1" dirty="0"/>
            </a:br>
            <a:r>
              <a:rPr lang="en-US" sz="4000" b="1" dirty="0">
                <a:solidFill>
                  <a:schemeClr val="bg1"/>
                </a:solidFill>
              </a:rPr>
              <a:t>Romans 8:5-6 (NIV) "Those who live according to the flesh have their </a:t>
            </a:r>
            <a:r>
              <a:rPr lang="en-US" sz="4000" b="1" u="sng" dirty="0">
                <a:solidFill>
                  <a:schemeClr val="bg1"/>
                </a:solidFill>
              </a:rPr>
              <a:t>minds set</a:t>
            </a:r>
            <a:r>
              <a:rPr lang="en-US" sz="4000" b="1" dirty="0">
                <a:solidFill>
                  <a:schemeClr val="bg1"/>
                </a:solidFill>
              </a:rPr>
              <a:t> on what the flesh desires, but those who live in accordance with the Spirit have their </a:t>
            </a:r>
            <a:r>
              <a:rPr lang="en-US" sz="4000" b="1" u="sng" dirty="0">
                <a:solidFill>
                  <a:schemeClr val="bg1"/>
                </a:solidFill>
              </a:rPr>
              <a:t>minds set</a:t>
            </a:r>
            <a:r>
              <a:rPr lang="en-US" sz="4000" b="1" dirty="0">
                <a:solidFill>
                  <a:schemeClr val="bg1"/>
                </a:solidFill>
              </a:rPr>
              <a:t> on what the Spirit desires. The mind governed by the flesh is death, but the mind governed by the Spirit is life and peace.</a:t>
            </a:r>
            <a:endParaRPr lang="en-US" sz="4000" dirty="0">
              <a:solidFill>
                <a:schemeClr val="bg1"/>
              </a:solidFill>
            </a:endParaRPr>
          </a:p>
        </p:txBody>
      </p:sp>
    </p:spTree>
    <p:extLst>
      <p:ext uri="{BB962C8B-B14F-4D97-AF65-F5344CB8AC3E}">
        <p14:creationId xmlns:p14="http://schemas.microsoft.com/office/powerpoint/2010/main" val="2480174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5900897"/>
          </a:xfrm>
        </p:spPr>
        <p:txBody>
          <a:bodyPr vert="horz" lIns="91440" tIns="45720" rIns="91440" bIns="45720" rtlCol="0" anchor="b">
            <a:noAutofit/>
          </a:bodyPr>
          <a:lstStyle/>
          <a:p>
            <a:pPr algn="ctr"/>
            <a:r>
              <a:rPr lang="en-US" sz="4000" b="1" dirty="0">
                <a:solidFill>
                  <a:schemeClr val="bg1"/>
                </a:solidFill>
              </a:rPr>
              <a:t>Scripture 3: </a:t>
            </a:r>
            <a:br>
              <a:rPr lang="en-US" sz="4000" b="1" dirty="0"/>
            </a:br>
            <a:r>
              <a:rPr lang="en-US" sz="4000" b="1" dirty="0">
                <a:solidFill>
                  <a:schemeClr val="bg1"/>
                </a:solidFill>
              </a:rPr>
              <a:t>Galatians 5:22-25 (NIV) "But the </a:t>
            </a:r>
            <a:r>
              <a:rPr lang="en-US" sz="4000" b="1" u="sng" dirty="0">
                <a:solidFill>
                  <a:schemeClr val="bg1"/>
                </a:solidFill>
              </a:rPr>
              <a:t>fruit of the Spirit</a:t>
            </a:r>
            <a:r>
              <a:rPr lang="en-US" sz="4000" b="1" dirty="0">
                <a:solidFill>
                  <a:schemeClr val="bg1"/>
                </a:solidFill>
              </a:rPr>
              <a:t> is love, joy, peace, forbearance, kindness, goodness, faithfulness, gentleness and self-control. Against such things, there is no law. </a:t>
            </a:r>
            <a:r>
              <a:rPr lang="en-US" sz="4000" b="1" u="sng" dirty="0">
                <a:solidFill>
                  <a:schemeClr val="bg1"/>
                </a:solidFill>
              </a:rPr>
              <a:t>Those who belong to Christ Jesus have crucified the flesh with its passions and desires</a:t>
            </a:r>
            <a:r>
              <a:rPr lang="en-US" sz="4000" b="1" dirty="0">
                <a:solidFill>
                  <a:schemeClr val="bg1"/>
                </a:solidFill>
              </a:rPr>
              <a:t>. Since we live by the Spirit, let us keep in step with the Spirit."</a:t>
            </a:r>
            <a:endParaRPr lang="en-US" dirty="0">
              <a:solidFill>
                <a:schemeClr val="bg1"/>
              </a:solidFill>
            </a:endParaRPr>
          </a:p>
        </p:txBody>
      </p:sp>
    </p:spTree>
    <p:extLst>
      <p:ext uri="{BB962C8B-B14F-4D97-AF65-F5344CB8AC3E}">
        <p14:creationId xmlns:p14="http://schemas.microsoft.com/office/powerpoint/2010/main" val="3094148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5900897"/>
          </a:xfrm>
        </p:spPr>
        <p:txBody>
          <a:bodyPr vert="horz" lIns="91440" tIns="45720" rIns="91440" bIns="45720" rtlCol="0" anchor="b">
            <a:noAutofit/>
          </a:bodyPr>
          <a:lstStyle/>
          <a:p>
            <a:pPr algn="ctr"/>
            <a:r>
              <a:rPr lang="en-US" sz="4000" b="1" dirty="0">
                <a:solidFill>
                  <a:schemeClr val="bg1"/>
                </a:solidFill>
              </a:rPr>
              <a:t>Scripture 4: </a:t>
            </a:r>
            <a:br>
              <a:rPr lang="en-US" sz="4000" b="1" dirty="0"/>
            </a:br>
            <a:r>
              <a:rPr lang="en-US" sz="4000" b="1" dirty="0">
                <a:solidFill>
                  <a:schemeClr val="bg1"/>
                </a:solidFill>
              </a:rPr>
              <a:t>Ephesians 5:18-20 (NIV) "Do not get drunk on wine, which leads to debauchery. Instead, </a:t>
            </a:r>
            <a:r>
              <a:rPr lang="en-US" sz="4000" b="1" u="sng" dirty="0">
                <a:solidFill>
                  <a:schemeClr val="bg1"/>
                </a:solidFill>
              </a:rPr>
              <a:t>be filled with the Spirit, speaking to one another with psalms, hymns, and songs from the Spirit</a:t>
            </a:r>
            <a:r>
              <a:rPr lang="en-US" sz="4000" b="1" dirty="0">
                <a:solidFill>
                  <a:schemeClr val="bg1"/>
                </a:solidFill>
              </a:rPr>
              <a:t>. Sing and make music from your heart to the Lord, always giving thanks to God the Father for everything, in the name of our Lord Jesus Christ." </a:t>
            </a:r>
            <a:endParaRPr lang="en-US" dirty="0">
              <a:solidFill>
                <a:schemeClr val="bg1"/>
              </a:solidFill>
            </a:endParaRPr>
          </a:p>
        </p:txBody>
      </p:sp>
    </p:spTree>
    <p:extLst>
      <p:ext uri="{BB962C8B-B14F-4D97-AF65-F5344CB8AC3E}">
        <p14:creationId xmlns:p14="http://schemas.microsoft.com/office/powerpoint/2010/main" val="1938541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4387057"/>
          </a:xfrm>
        </p:spPr>
        <p:txBody>
          <a:bodyPr vert="horz" lIns="91440" tIns="45720" rIns="91440" bIns="45720" rtlCol="0" anchor="b">
            <a:noAutofit/>
          </a:bodyPr>
          <a:lstStyle/>
          <a:p>
            <a:pPr algn="ctr"/>
            <a:r>
              <a:rPr lang="en-US" sz="4000" b="1" dirty="0">
                <a:solidFill>
                  <a:schemeClr val="bg1"/>
                </a:solidFill>
              </a:rPr>
              <a:t>Scripture 5: </a:t>
            </a:r>
            <a:br>
              <a:rPr lang="en-US" sz="4000" b="1" dirty="0"/>
            </a:br>
            <a:r>
              <a:rPr lang="en-US" sz="4000" b="1" dirty="0">
                <a:solidFill>
                  <a:schemeClr val="bg1"/>
                </a:solidFill>
              </a:rPr>
              <a:t>John 16:13 (NIV) "But when he, the Spirit of truth, comes, </a:t>
            </a:r>
            <a:r>
              <a:rPr lang="en-US" sz="4000" b="1" u="sng" dirty="0">
                <a:solidFill>
                  <a:schemeClr val="bg1"/>
                </a:solidFill>
              </a:rPr>
              <a:t>he will guide you into all the truth</a:t>
            </a:r>
            <a:r>
              <a:rPr lang="en-US" sz="4000" b="1" dirty="0">
                <a:solidFill>
                  <a:schemeClr val="bg1"/>
                </a:solidFill>
              </a:rPr>
              <a:t>. He will not speak on his own; he will speak only what he hears, and </a:t>
            </a:r>
            <a:r>
              <a:rPr lang="en-US" sz="4000" b="1" u="sng" dirty="0">
                <a:solidFill>
                  <a:schemeClr val="bg1"/>
                </a:solidFill>
              </a:rPr>
              <a:t>he will tell you what is yet to come</a:t>
            </a:r>
            <a:r>
              <a:rPr lang="en-US" sz="4000" b="1" dirty="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184872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3015457"/>
          </a:xfrm>
        </p:spPr>
        <p:txBody>
          <a:bodyPr vert="horz" lIns="91440" tIns="45720" rIns="91440" bIns="45720" rtlCol="0" anchor="b">
            <a:noAutofit/>
          </a:bodyPr>
          <a:lstStyle/>
          <a:p>
            <a:pPr algn="ctr"/>
            <a:r>
              <a:rPr lang="en-US" sz="4000" b="1" dirty="0">
                <a:solidFill>
                  <a:schemeClr val="bg1"/>
                </a:solidFill>
              </a:rPr>
              <a:t>Scripture 6: </a:t>
            </a:r>
            <a:br>
              <a:rPr lang="en-US" sz="4000" b="1" dirty="0"/>
            </a:br>
            <a:r>
              <a:rPr lang="en-US" sz="4000" b="1" dirty="0">
                <a:solidFill>
                  <a:schemeClr val="bg1"/>
                </a:solidFill>
              </a:rPr>
              <a:t>Romans 8:14 (NIV) "For </a:t>
            </a:r>
            <a:r>
              <a:rPr lang="en-US" sz="4000" b="1" u="sng" dirty="0">
                <a:solidFill>
                  <a:schemeClr val="bg1"/>
                </a:solidFill>
              </a:rPr>
              <a:t>those who are led by the Spirit of God</a:t>
            </a:r>
            <a:r>
              <a:rPr lang="en-US" sz="4000" b="1" dirty="0">
                <a:solidFill>
                  <a:schemeClr val="bg1"/>
                </a:solidFill>
              </a:rPr>
              <a:t> are the children of God." </a:t>
            </a:r>
            <a:endParaRPr lang="en-US" dirty="0">
              <a:solidFill>
                <a:schemeClr val="bg1"/>
              </a:solidFill>
            </a:endParaRPr>
          </a:p>
        </p:txBody>
      </p:sp>
    </p:spTree>
    <p:extLst>
      <p:ext uri="{BB962C8B-B14F-4D97-AF65-F5344CB8AC3E}">
        <p14:creationId xmlns:p14="http://schemas.microsoft.com/office/powerpoint/2010/main" val="673407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rk feathers and leaves">
            <a:extLst>
              <a:ext uri="{FF2B5EF4-FFF2-40B4-BE49-F238E27FC236}">
                <a16:creationId xmlns:a16="http://schemas.microsoft.com/office/drawing/2014/main" id="{15F3BA13-B0D1-411E-8E5A-BEA30C974136}"/>
              </a:ext>
            </a:extLst>
          </p:cNvPr>
          <p:cNvPicPr>
            <a:picLocks noChangeAspect="1"/>
          </p:cNvPicPr>
          <p:nvPr/>
        </p:nvPicPr>
        <p:blipFill rotWithShape="1">
          <a:blip r:embed="rId2"/>
          <a:srcRect t="16419" b="555"/>
          <a:stretch/>
        </p:blipFill>
        <p:spPr>
          <a:xfrm>
            <a:off x="20" y="10"/>
            <a:ext cx="12191980" cy="6857990"/>
          </a:xfrm>
          <a:prstGeom prst="rect">
            <a:avLst/>
          </a:prstGeom>
        </p:spPr>
      </p:pic>
      <p:sp>
        <p:nvSpPr>
          <p:cNvPr id="22" name="Rectangle 21">
            <a:extLst>
              <a:ext uri="{FF2B5EF4-FFF2-40B4-BE49-F238E27FC236}">
                <a16:creationId xmlns:a16="http://schemas.microsoft.com/office/drawing/2014/main" id="{9FA98EAA-A866-4C95-A2A8-44E46FBAD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4530071"/>
            <a:ext cx="12191999" cy="2327926"/>
          </a:xfrm>
          <a:prstGeom prst="rect">
            <a:avLst/>
          </a:prstGeom>
          <a:gradFill flip="none" rotWithShape="1">
            <a:gsLst>
              <a:gs pos="56000">
                <a:schemeClr val="tx1">
                  <a:alpha val="40000"/>
                </a:schemeClr>
              </a:gs>
              <a:gs pos="100000">
                <a:schemeClr val="tx1">
                  <a:alpha val="8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4AC48D-6F51-C0F7-BF41-8F37BBA70009}"/>
              </a:ext>
            </a:extLst>
          </p:cNvPr>
          <p:cNvSpPr>
            <a:spLocks noGrp="1"/>
          </p:cNvSpPr>
          <p:nvPr>
            <p:ph type="ctrTitle"/>
          </p:nvPr>
        </p:nvSpPr>
        <p:spPr>
          <a:xfrm>
            <a:off x="1599914" y="413966"/>
            <a:ext cx="8920286" cy="3015457"/>
          </a:xfrm>
        </p:spPr>
        <p:txBody>
          <a:bodyPr vert="horz" lIns="91440" tIns="45720" rIns="91440" bIns="45720" rtlCol="0" anchor="b">
            <a:noAutofit/>
          </a:bodyPr>
          <a:lstStyle/>
          <a:p>
            <a:pPr algn="ctr"/>
            <a:r>
              <a:rPr lang="en-US" sz="4000" b="1" dirty="0">
                <a:solidFill>
                  <a:schemeClr val="bg1"/>
                </a:solidFill>
              </a:rPr>
              <a:t>Scripture 7: </a:t>
            </a:r>
            <a:br>
              <a:rPr lang="en-US" sz="4000" b="1" dirty="0"/>
            </a:br>
            <a:r>
              <a:rPr lang="en-US" sz="4000" b="1" dirty="0">
                <a:solidFill>
                  <a:schemeClr val="bg1"/>
                </a:solidFill>
              </a:rPr>
              <a:t>1 Corinthians 3:16 (NIV) “Don’t you know that you yourselves are God’s temple and that </a:t>
            </a:r>
            <a:r>
              <a:rPr lang="en-US" sz="4000" b="1" u="sng" dirty="0">
                <a:solidFill>
                  <a:schemeClr val="bg1"/>
                </a:solidFill>
              </a:rPr>
              <a:t>God’s Spirit dwells in your midst</a:t>
            </a:r>
            <a:r>
              <a:rPr lang="en-US" sz="4000" b="1" dirty="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1038166118"/>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43241"/>
      </a:dk2>
      <a:lt2>
        <a:srgbClr val="E2E5E8"/>
      </a:lt2>
      <a:accent1>
        <a:srgbClr val="BB9B82"/>
      </a:accent1>
      <a:accent2>
        <a:srgbClr val="BA807F"/>
      </a:accent2>
      <a:accent3>
        <a:srgbClr val="C594A7"/>
      </a:accent3>
      <a:accent4>
        <a:srgbClr val="BA7FAE"/>
      </a:accent4>
      <a:accent5>
        <a:srgbClr val="BB95C5"/>
      </a:accent5>
      <a:accent6>
        <a:srgbClr val="947FBA"/>
      </a:accent6>
      <a:hlink>
        <a:srgbClr val="5C85A7"/>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AccentBoxVTI</vt:lpstr>
      <vt:lpstr>Walking in the Holy Spirit: Living a Spirit-led Life</vt:lpstr>
      <vt:lpstr>Introduction  </vt:lpstr>
      <vt:lpstr>Scripture 1:  Galatians 5:16-18 (NIV) "So I say, walk by the Spirit, and you will not gratify the desires of the flesh. For the flesh desires what is contrary to the Spirit, and the Spirit what is contrary to the flesh. They are in conflict with each other so that you are not to do whatever you want. But if you are led by the Spirit, you are not under the law." </vt:lpstr>
      <vt:lpstr>Scripture 2:  Romans 8:5-6 (NIV) "Those who live according to the flesh have their minds set on what the flesh desires, but those who live in accordance with the Spirit have their minds set on what the Spirit desires. The mind governed by the flesh is death, but the mind governed by the Spirit is life and peace.</vt:lpstr>
      <vt:lpstr>Scripture 3:  Galatians 5:22-25 (NIV) "But the fruit of the Spirit is love, joy, peace, forbearance, kindness, goodness, faithfulness, gentleness and self-control. Against such things, there is no law. Those who belong to Christ Jesus have crucified the flesh with its passions and desires. Since we live by the Spirit, let us keep in step with the Spirit."</vt:lpstr>
      <vt:lpstr>Scripture 4:  Ephesians 5:18-20 (NIV) "Do not get drunk on wine, which leads to debauchery. Instead, be filled with the Spirit, speaking to one another with psalms, hymns, and songs from the Spirit. Sing and make music from your heart to the Lord, always giving thanks to God the Father for everything, in the name of our Lord Jesus Christ." </vt:lpstr>
      <vt:lpstr>Scripture 5:  John 16:13 (NIV) "But when he, the Spirit of truth, comes, he will guide you into all the truth. He will not speak on his own; he will speak only what he hears, and he will tell you what is yet to come." </vt:lpstr>
      <vt:lpstr>Scripture 6:  Romans 8:14 (NIV) "For those who are led by the Spirit of God are the children of God." </vt:lpstr>
      <vt:lpstr>Scripture 7:  1 Corinthians 3:16 (NIV) “Don’t you know that you yourselves are God’s temple and that God’s Spirit dwells in your midst?”</vt:lpstr>
      <vt:lpstr>Scripture 8:  Galatians 5:25 (NIV) "Since we live by the Spirit, let us keep in step with the Spirit." </vt:lpstr>
      <vt:lpstr>Scripture 9:  Zechariah 4:6 (NIV) "Not by might nor by power, but by my Spirit,’ says the Lord Almighty."</vt:lpstr>
      <vt:lpstr>Scripture 10:  2 Corinthians 3:17-18 (NIV) "Now the Lord is the Spirit, and where the Spirit of the Lord is, there is freedom. And we all, who with unveiled faces contemplate the Lord’s glory, are being transformed into his image with ever-increasing glory, which comes from the Lord, who is the Spirit."</vt:lpstr>
      <vt:lpstr>Scripture 11:  Romans 8:26-27 (NIV) "In the same way, the Spirit helps us in our weakness. We do not know what we ought to pray for, but the Spirit himself intercedes for us through wordless groans. And he who searches our hearts knows the mind of the Spirit because the Spirit intercedes for God’s people in accordance with the will of God."</vt:lpstr>
      <vt:lpstr>Conclusion: &amp;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57</cp:revision>
  <dcterms:created xsi:type="dcterms:W3CDTF">2023-10-11T16:09:04Z</dcterms:created>
  <dcterms:modified xsi:type="dcterms:W3CDTF">2023-11-09T20:51:34Z</dcterms:modified>
</cp:coreProperties>
</file>