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3"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A87071-FE9D-4A2E-8BDB-1FA047F5E58A}" v="1" dt="2023-12-06T14:22:23.391"/>
    <p1510:client id="{8C00A149-C370-44D3-9851-03B288614D8D}" v="10" dt="2023-12-06T17:34:42.375"/>
    <p1510:client id="{94DC4736-D157-4933-B6BD-85EFAA3828AF}" v="614" dt="2023-12-06T14:21:03.776"/>
    <p1510:client id="{9A8BAF52-FD9D-41B5-B22C-52445DD37581}" v="2" dt="2023-12-06T14:15:07.477"/>
    <p1510:client id="{A3113ACA-1C76-4AA5-AF1C-26EEBFFEBD3C}" v="75" dt="2023-12-06T14:45:03.184"/>
    <p1510:client id="{F5531A17-2272-4B25-B122-2BC486B2583D}" v="227" dt="2023-12-06T20:32:10.746"/>
    <p1510:client id="{F709F4F3-C7F3-4D0E-9827-300933716D3C}" v="1" dt="2023-12-06T17:01:54.2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77394-0A20-4CF6-9066-CFC2C1C9D30F}"/>
              </a:ext>
            </a:extLst>
          </p:cNvPr>
          <p:cNvSpPr>
            <a:spLocks noGrp="1"/>
          </p:cNvSpPr>
          <p:nvPr>
            <p:ph type="ctrTitle"/>
          </p:nvPr>
        </p:nvSpPr>
        <p:spPr>
          <a:xfrm>
            <a:off x="3359149" y="389840"/>
            <a:ext cx="8281987" cy="2954655"/>
          </a:xfrm>
        </p:spPr>
        <p:txBody>
          <a:bodyPr anchor="t" anchorCtr="0">
            <a:normAutofit/>
          </a:bodyPr>
          <a:lstStyle>
            <a:lvl1pPr algn="l">
              <a:lnSpc>
                <a:spcPct val="100000"/>
              </a:lnSpc>
              <a:defRPr sz="6400"/>
            </a:lvl1pPr>
          </a:lstStyle>
          <a:p>
            <a:r>
              <a:rPr lang="en-US"/>
              <a:t>Click to edit Master title style</a:t>
            </a:r>
          </a:p>
        </p:txBody>
      </p:sp>
      <p:sp>
        <p:nvSpPr>
          <p:cNvPr id="3" name="Subtitle 2">
            <a:extLst>
              <a:ext uri="{FF2B5EF4-FFF2-40B4-BE49-F238E27FC236}">
                <a16:creationId xmlns:a16="http://schemas.microsoft.com/office/drawing/2014/main" id="{3F10971F-8922-4B23-9C80-0643D7E35026}"/>
              </a:ext>
            </a:extLst>
          </p:cNvPr>
          <p:cNvSpPr>
            <a:spLocks noGrp="1"/>
          </p:cNvSpPr>
          <p:nvPr>
            <p:ph type="subTitle" idx="1"/>
          </p:nvPr>
        </p:nvSpPr>
        <p:spPr>
          <a:xfrm>
            <a:off x="3359149" y="3536951"/>
            <a:ext cx="8281989" cy="2555874"/>
          </a:xfrm>
        </p:spPr>
        <p:txBody>
          <a:bodyPr>
            <a:normAutofit/>
          </a:bodyPr>
          <a:lstStyle>
            <a:lvl1pPr marL="0" indent="0" algn="l">
              <a:lnSpc>
                <a:spcPct val="100000"/>
              </a:lnSpc>
              <a:buNone/>
              <a:defRPr sz="2400">
                <a:solidFill>
                  <a:schemeClr val="tx1">
                    <a:alpha val="8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B1BC074-1090-47AF-BDE8-3859BF574BA6}"/>
              </a:ext>
            </a:extLst>
          </p:cNvPr>
          <p:cNvSpPr>
            <a:spLocks noGrp="1"/>
          </p:cNvSpPr>
          <p:nvPr>
            <p:ph type="dt" sz="half" idx="10"/>
          </p:nvPr>
        </p:nvSpPr>
        <p:spPr/>
        <p:txBody>
          <a:bodyPr/>
          <a:lstStyle/>
          <a:p>
            <a:fld id="{72EA7947-E287-4738-8C82-07CE4F01EF03}" type="datetime2">
              <a:rPr lang="en-US" smtClean="0"/>
              <a:t>Wednesday, December 6, 2023</a:t>
            </a:fld>
            <a:endParaRPr lang="en-US"/>
          </a:p>
        </p:txBody>
      </p:sp>
      <p:sp>
        <p:nvSpPr>
          <p:cNvPr id="5" name="Footer Placeholder 4">
            <a:extLst>
              <a:ext uri="{FF2B5EF4-FFF2-40B4-BE49-F238E27FC236}">
                <a16:creationId xmlns:a16="http://schemas.microsoft.com/office/drawing/2014/main" id="{F1D6522F-D41A-4734-8BD1-BD6E5A37D04C}"/>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D74D4206-406C-42A3-BBD4-44C043180931}"/>
              </a:ext>
            </a:extLst>
          </p:cNvPr>
          <p:cNvSpPr>
            <a:spLocks noGrp="1"/>
          </p:cNvSpPr>
          <p:nvPr>
            <p:ph type="sldNum" sz="quarter" idx="12"/>
          </p:nvPr>
        </p:nvSpPr>
        <p:spPr/>
        <p:txBody>
          <a:bodyPr/>
          <a:lstStyle/>
          <a:p>
            <a:fld id="{DBA1B0FB-D917-4C8C-928F-313BD683BF39}" type="slidenum">
              <a:rPr lang="en-US" smtClean="0"/>
              <a:t>‹#›</a:t>
            </a:fld>
            <a:endParaRPr lang="en-US"/>
          </a:p>
        </p:txBody>
      </p:sp>
      <p:sp>
        <p:nvSpPr>
          <p:cNvPr id="19" name="Freeform: Shape 18">
            <a:extLst>
              <a:ext uri="{FF2B5EF4-FFF2-40B4-BE49-F238E27FC236}">
                <a16:creationId xmlns:a16="http://schemas.microsoft.com/office/drawing/2014/main" id="{82184FF4-7029-4ED7-813A-192E60608764}"/>
              </a:ext>
            </a:extLst>
          </p:cNvPr>
          <p:cNvSpPr>
            <a:spLocks noChangeAspect="1"/>
          </p:cNvSpPr>
          <p:nvPr/>
        </p:nvSpPr>
        <p:spPr>
          <a:xfrm rot="2700000">
            <a:off x="612445" y="48188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0" name="Oval 19">
            <a:extLst>
              <a:ext uri="{FF2B5EF4-FFF2-40B4-BE49-F238E27FC236}">
                <a16:creationId xmlns:a16="http://schemas.microsoft.com/office/drawing/2014/main" id="{AAA7AB09-557C-41AD-9113-FF9F68FA1035}"/>
              </a:ext>
            </a:extLst>
          </p:cNvPr>
          <p:cNvSpPr/>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5" name="Oval 24">
            <a:extLst>
              <a:ext uri="{FF2B5EF4-FFF2-40B4-BE49-F238E27FC236}">
                <a16:creationId xmlns:a16="http://schemas.microsoft.com/office/drawing/2014/main" id="{EF99ECAA-1F11-4937-BBA6-51935AB44C9D}"/>
              </a:ext>
            </a:extLst>
          </p:cNvPr>
          <p:cNvSpPr>
            <a:spLocks noChangeAspect="1"/>
          </p:cNvSpPr>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34" name="Group 33">
            <a:extLst>
              <a:ext uri="{FF2B5EF4-FFF2-40B4-BE49-F238E27FC236}">
                <a16:creationId xmlns:a16="http://schemas.microsoft.com/office/drawing/2014/main" id="{79DE9FAB-6BBA-4CFE-B67D-77B47F01ECA4}"/>
              </a:ext>
            </a:extLst>
          </p:cNvPr>
          <p:cNvGrpSpPr/>
          <p:nvPr/>
        </p:nvGrpSpPr>
        <p:grpSpPr>
          <a:xfrm>
            <a:off x="1329952" y="4524379"/>
            <a:ext cx="1980001" cy="1363916"/>
            <a:chOff x="4879602" y="3781429"/>
            <a:chExt cx="1980001" cy="1363916"/>
          </a:xfrm>
        </p:grpSpPr>
        <p:sp>
          <p:nvSpPr>
            <p:cNvPr id="35" name="Freeform: Shape 34">
              <a:extLst>
                <a:ext uri="{FF2B5EF4-FFF2-40B4-BE49-F238E27FC236}">
                  <a16:creationId xmlns:a16="http://schemas.microsoft.com/office/drawing/2014/main" id="{79FAC916-D9BB-4794-81B4-7C47C67E850D}"/>
                </a:ext>
              </a:extLst>
            </p:cNvPr>
            <p:cNvSpPr>
              <a:spLocks noChangeAspect="1"/>
            </p:cNvSpPr>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Shape 35">
              <a:extLst>
                <a:ext uri="{FF2B5EF4-FFF2-40B4-BE49-F238E27FC236}">
                  <a16:creationId xmlns:a16="http://schemas.microsoft.com/office/drawing/2014/main" id="{B5CA2231-7A65-4D16-8400-A210CC41DB73}"/>
                </a:ext>
              </a:extLst>
            </p:cNvPr>
            <p:cNvSpPr>
              <a:spLocks noChangeAspect="1"/>
            </p:cNvSpPr>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7" name="Oval 36">
              <a:extLst>
                <a:ext uri="{FF2B5EF4-FFF2-40B4-BE49-F238E27FC236}">
                  <a16:creationId xmlns:a16="http://schemas.microsoft.com/office/drawing/2014/main" id="{4B089C8C-B82B-4704-88E2-E857A5E21529}"/>
                </a:ext>
              </a:extLst>
            </p:cNvPr>
            <p:cNvSpPr/>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8" name="Oval 37">
              <a:extLst>
                <a:ext uri="{FF2B5EF4-FFF2-40B4-BE49-F238E27FC236}">
                  <a16:creationId xmlns:a16="http://schemas.microsoft.com/office/drawing/2014/main" id="{434B90C8-5B4D-456E-AD99-80EF748FDD72}"/>
                </a:ext>
              </a:extLst>
            </p:cNvPr>
            <p:cNvSpPr/>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Tree>
    <p:extLst>
      <p:ext uri="{BB962C8B-B14F-4D97-AF65-F5344CB8AC3E}">
        <p14:creationId xmlns:p14="http://schemas.microsoft.com/office/powerpoint/2010/main" val="67712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79361-B9A1-48F2-9473-23DE30E2D151}"/>
              </a:ext>
            </a:extLst>
          </p:cNvPr>
          <p:cNvSpPr>
            <a:spLocks noGrp="1"/>
          </p:cNvSpPr>
          <p:nvPr>
            <p:ph type="title"/>
          </p:nvPr>
        </p:nvSpPr>
        <p:spPr>
          <a:xfrm>
            <a:off x="550862" y="503906"/>
            <a:ext cx="11090275" cy="1333057"/>
          </a:xfrm>
        </p:spPr>
        <p:txBody>
          <a:bodyPr vert="horz" wrap="square" lIns="0" tIns="0" rIns="0" bIns="0" rtlCol="0" anchor="t" anchorCtr="0">
            <a:normAutofit/>
          </a:bodyPr>
          <a:lstStyle>
            <a:lvl1pPr>
              <a:defRPr lang="en-US" dirty="0"/>
            </a:lvl1pPr>
          </a:lstStyle>
          <a:p>
            <a:pPr lvl="0"/>
            <a:r>
              <a:rPr lang="en-US"/>
              <a:t>Click to edit Master title style</a:t>
            </a:r>
          </a:p>
        </p:txBody>
      </p:sp>
      <p:sp>
        <p:nvSpPr>
          <p:cNvPr id="3" name="Vertical Text Placeholder 2">
            <a:extLst>
              <a:ext uri="{FF2B5EF4-FFF2-40B4-BE49-F238E27FC236}">
                <a16:creationId xmlns:a16="http://schemas.microsoft.com/office/drawing/2014/main" id="{FD986779-C2F3-447D-85F7-F6B0E2C97DC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661572-1A59-4E3B-BA65-3329E9468C69}"/>
              </a:ext>
            </a:extLst>
          </p:cNvPr>
          <p:cNvSpPr>
            <a:spLocks noGrp="1"/>
          </p:cNvSpPr>
          <p:nvPr>
            <p:ph type="dt" sz="half" idx="10"/>
          </p:nvPr>
        </p:nvSpPr>
        <p:spPr/>
        <p:txBody>
          <a:bodyPr/>
          <a:lstStyle/>
          <a:p>
            <a:fld id="{EE2EBD84-71F4-4271-8C46-0D47C0A9B12E}" type="datetime2">
              <a:rPr lang="en-US" smtClean="0"/>
              <a:t>Wednesday, December 6, 2023</a:t>
            </a:fld>
            <a:endParaRPr lang="en-US"/>
          </a:p>
        </p:txBody>
      </p:sp>
      <p:sp>
        <p:nvSpPr>
          <p:cNvPr id="5" name="Footer Placeholder 4">
            <a:extLst>
              <a:ext uri="{FF2B5EF4-FFF2-40B4-BE49-F238E27FC236}">
                <a16:creationId xmlns:a16="http://schemas.microsoft.com/office/drawing/2014/main" id="{AFEF84F1-99FE-4F0B-9E76-F581C2C1B6D9}"/>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97B2D769-16B1-43C4-BF14-3175533511ED}"/>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1807816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E56583A-514F-4632-820D-E7EE236A465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173CBBB-7DDC-4437-8C7D-22A1C352027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C69EBF-DA20-4024-8006-B158D571E08E}"/>
              </a:ext>
            </a:extLst>
          </p:cNvPr>
          <p:cNvSpPr>
            <a:spLocks noGrp="1"/>
          </p:cNvSpPr>
          <p:nvPr>
            <p:ph type="dt" sz="half" idx="10"/>
          </p:nvPr>
        </p:nvSpPr>
        <p:spPr/>
        <p:txBody>
          <a:bodyPr/>
          <a:lstStyle/>
          <a:p>
            <a:fld id="{ABAE0CE1-F450-4107-B2CB-17B18F8A3F4A}" type="datetime2">
              <a:rPr lang="en-US" smtClean="0"/>
              <a:t>Wednesday, December 6, 2023</a:t>
            </a:fld>
            <a:endParaRPr lang="en-US"/>
          </a:p>
        </p:txBody>
      </p:sp>
      <p:sp>
        <p:nvSpPr>
          <p:cNvPr id="5" name="Footer Placeholder 4">
            <a:extLst>
              <a:ext uri="{FF2B5EF4-FFF2-40B4-BE49-F238E27FC236}">
                <a16:creationId xmlns:a16="http://schemas.microsoft.com/office/drawing/2014/main" id="{ADBAC8B9-14B5-4DF1-994D-AB47DB3BA0C5}"/>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C7876582-5F9B-4F5E-AAD5-D608CB68EA3D}"/>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355955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3BDBC526-6DCD-4FF6-8395-D8C22E46E527}"/>
              </a:ext>
            </a:extLst>
          </p:cNvPr>
          <p:cNvGrpSpPr/>
          <p:nvPr/>
        </p:nvGrpSpPr>
        <p:grpSpPr>
          <a:xfrm>
            <a:off x="613998" y="5334748"/>
            <a:ext cx="678135" cy="990000"/>
            <a:chOff x="10490969" y="1448827"/>
            <a:chExt cx="678135" cy="990000"/>
          </a:xfrm>
        </p:grpSpPr>
        <p:sp>
          <p:nvSpPr>
            <p:cNvPr id="13" name="Freeform: Shape 12">
              <a:extLst>
                <a:ext uri="{FF2B5EF4-FFF2-40B4-BE49-F238E27FC236}">
                  <a16:creationId xmlns:a16="http://schemas.microsoft.com/office/drawing/2014/main" id="{02ECB475-568C-47AC-B16D-2E202DEB2DE0}"/>
                </a:ext>
              </a:extLst>
            </p:cNvPr>
            <p:cNvSpPr>
              <a:spLocks noChangeAspect="1"/>
            </p:cNvSpPr>
            <p:nvPr/>
          </p:nvSpPr>
          <p:spPr>
            <a:xfrm rot="2700000" flipH="1" flipV="1">
              <a:off x="10268976" y="1743588"/>
              <a:ext cx="926985" cy="463493"/>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127000" dist="50800" dir="1350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Oval 13">
              <a:extLst>
                <a:ext uri="{FF2B5EF4-FFF2-40B4-BE49-F238E27FC236}">
                  <a16:creationId xmlns:a16="http://schemas.microsoft.com/office/drawing/2014/main" id="{080D8764-525A-441E-B58F-068E82F09714}"/>
                </a:ext>
              </a:extLst>
            </p:cNvPr>
            <p:cNvSpPr/>
            <p:nvPr/>
          </p:nvSpPr>
          <p:spPr>
            <a:xfrm rot="8100000" flipH="1" flipV="1">
              <a:off x="11115555" y="1939340"/>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5" name="Oval 14">
              <a:extLst>
                <a:ext uri="{FF2B5EF4-FFF2-40B4-BE49-F238E27FC236}">
                  <a16:creationId xmlns:a16="http://schemas.microsoft.com/office/drawing/2014/main" id="{11196109-6F2B-4738-B2FC-2CCC753AABD4}"/>
                </a:ext>
              </a:extLst>
            </p:cNvPr>
            <p:cNvSpPr/>
            <p:nvPr/>
          </p:nvSpPr>
          <p:spPr>
            <a:xfrm rot="8100000" flipH="1" flipV="1">
              <a:off x="10625042" y="1448827"/>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6" name="Freeform: Shape 15">
              <a:extLst>
                <a:ext uri="{FF2B5EF4-FFF2-40B4-BE49-F238E27FC236}">
                  <a16:creationId xmlns:a16="http://schemas.microsoft.com/office/drawing/2014/main" id="{F7E468C2-69B8-470B-85E3-801A3CB1D7E2}"/>
                </a:ext>
              </a:extLst>
            </p:cNvPr>
            <p:cNvSpPr>
              <a:spLocks noChangeAspect="1"/>
            </p:cNvSpPr>
            <p:nvPr/>
          </p:nvSpPr>
          <p:spPr>
            <a:xfrm rot="2700000" flipH="1" flipV="1">
              <a:off x="10292519" y="1686748"/>
              <a:ext cx="926985" cy="530086"/>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20000"/>
              </a:schemeClr>
            </a:solidFill>
            <a:ln>
              <a:noFill/>
            </a:ln>
            <a:effectLst>
              <a:softEdge rad="1016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2" name="Title 1">
            <a:extLst>
              <a:ext uri="{FF2B5EF4-FFF2-40B4-BE49-F238E27FC236}">
                <a16:creationId xmlns:a16="http://schemas.microsoft.com/office/drawing/2014/main" id="{B1A4B040-51E3-4DA0-B21D-EEE173E7536F}"/>
              </a:ext>
            </a:extLst>
          </p:cNvPr>
          <p:cNvSpPr>
            <a:spLocks noGrp="1"/>
          </p:cNvSpPr>
          <p:nvPr>
            <p:ph type="title"/>
          </p:nvPr>
        </p:nvSpPr>
        <p:spPr>
          <a:xfrm>
            <a:off x="550862" y="549275"/>
            <a:ext cx="11091600" cy="1332000"/>
          </a:xfrm>
        </p:spPr>
        <p:txBody>
          <a:bodyPr vert="horz" wrap="square" lIns="0" tIns="0" rIns="0" bIns="0" rtlCol="0" anchor="t" anchorCtr="0">
            <a:normAutofit/>
          </a:bodyPr>
          <a:lstStyle>
            <a:lvl1pPr>
              <a:defRPr lang="en-US" dirty="0"/>
            </a:lvl1pPr>
          </a:lstStyle>
          <a:p>
            <a:pPr lvl="0">
              <a:lnSpc>
                <a:spcPct val="100000"/>
              </a:lnSpc>
            </a:pPr>
            <a:r>
              <a:rPr lang="en-US"/>
              <a:t>Click to edit Master title style</a:t>
            </a:r>
          </a:p>
        </p:txBody>
      </p:sp>
      <p:sp>
        <p:nvSpPr>
          <p:cNvPr id="3" name="Content Placeholder 2">
            <a:extLst>
              <a:ext uri="{FF2B5EF4-FFF2-40B4-BE49-F238E27FC236}">
                <a16:creationId xmlns:a16="http://schemas.microsoft.com/office/drawing/2014/main" id="{F8A2CD90-429B-4A55-B6C8-DD6CE6994118}"/>
              </a:ext>
            </a:extLst>
          </p:cNvPr>
          <p:cNvSpPr>
            <a:spLocks noGrp="1"/>
          </p:cNvSpPr>
          <p:nvPr>
            <p:ph idx="1"/>
          </p:nvPr>
        </p:nvSpPr>
        <p:spPr>
          <a:xfrm>
            <a:off x="550863" y="2113199"/>
            <a:ext cx="11090274" cy="3979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4EE704-5DCA-484E-85E0-0E3A7B1C5046}"/>
              </a:ext>
            </a:extLst>
          </p:cNvPr>
          <p:cNvSpPr>
            <a:spLocks noGrp="1"/>
          </p:cNvSpPr>
          <p:nvPr>
            <p:ph type="dt" sz="half" idx="10"/>
          </p:nvPr>
        </p:nvSpPr>
        <p:spPr/>
        <p:txBody>
          <a:bodyPr/>
          <a:lstStyle/>
          <a:p>
            <a:fld id="{6FE8C025-CD7A-4966-867E-81CF82B15267}" type="datetime2">
              <a:rPr lang="en-US" smtClean="0"/>
              <a:t>Wednesday, December 6, 2023</a:t>
            </a:fld>
            <a:endParaRPr lang="en-US"/>
          </a:p>
        </p:txBody>
      </p:sp>
      <p:sp>
        <p:nvSpPr>
          <p:cNvPr id="5" name="Footer Placeholder 4">
            <a:extLst>
              <a:ext uri="{FF2B5EF4-FFF2-40B4-BE49-F238E27FC236}">
                <a16:creationId xmlns:a16="http://schemas.microsoft.com/office/drawing/2014/main" id="{4CA69B66-1C18-44A2-93F7-97DED26F24AB}"/>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7E44B5A0-66FA-433A-8DC5-C097C63B4DFC}"/>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4264614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48" name="Group 47">
            <a:extLst>
              <a:ext uri="{FF2B5EF4-FFF2-40B4-BE49-F238E27FC236}">
                <a16:creationId xmlns:a16="http://schemas.microsoft.com/office/drawing/2014/main" id="{4644CBB8-40B8-42F8-9172-07A476341DDA}"/>
              </a:ext>
            </a:extLst>
          </p:cNvPr>
          <p:cNvGrpSpPr/>
          <p:nvPr/>
        </p:nvGrpSpPr>
        <p:grpSpPr>
          <a:xfrm>
            <a:off x="356481" y="879007"/>
            <a:ext cx="734257" cy="760506"/>
            <a:chOff x="5243759" y="1363788"/>
            <a:chExt cx="734257" cy="760506"/>
          </a:xfrm>
        </p:grpSpPr>
        <p:sp>
          <p:nvSpPr>
            <p:cNvPr id="49" name="Freeform 5">
              <a:extLst>
                <a:ext uri="{FF2B5EF4-FFF2-40B4-BE49-F238E27FC236}">
                  <a16:creationId xmlns:a16="http://schemas.microsoft.com/office/drawing/2014/main" id="{35CE073E-302A-4AA7-98C7-8667DDDCFA18}"/>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0" name="Freeform 6">
              <a:extLst>
                <a:ext uri="{FF2B5EF4-FFF2-40B4-BE49-F238E27FC236}">
                  <a16:creationId xmlns:a16="http://schemas.microsoft.com/office/drawing/2014/main" id="{4FD1AE2F-DD70-4E93-B905-E052A23F0B1C}"/>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1" name="Freeform 8">
              <a:extLst>
                <a:ext uri="{FF2B5EF4-FFF2-40B4-BE49-F238E27FC236}">
                  <a16:creationId xmlns:a16="http://schemas.microsoft.com/office/drawing/2014/main" id="{E8D529E5-8838-47F0-98A4-2D46F11E499C}"/>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45DA2564-D3DB-48AD-83F0-6CC6B5743960}"/>
              </a:ext>
            </a:extLst>
          </p:cNvPr>
          <p:cNvSpPr>
            <a:spLocks noGrp="1"/>
          </p:cNvSpPr>
          <p:nvPr>
            <p:ph type="title"/>
          </p:nvPr>
        </p:nvSpPr>
        <p:spPr>
          <a:xfrm>
            <a:off x="563563" y="474345"/>
            <a:ext cx="11077574" cy="2954655"/>
          </a:xfrm>
        </p:spPr>
        <p:txBody>
          <a:bodyPr vert="horz" wrap="square" lIns="0" tIns="0" rIns="0" bIns="0" rtlCol="0" anchor="b" anchorCtr="0">
            <a:normAutofit/>
          </a:bodyPr>
          <a:lstStyle>
            <a:lvl1pPr>
              <a:defRPr lang="en-US" sz="6400" dirty="0"/>
            </a:lvl1pPr>
          </a:lstStyle>
          <a:p>
            <a:pPr lvl="0">
              <a:lnSpc>
                <a:spcPct val="100000"/>
              </a:lnSpc>
            </a:pPr>
            <a:r>
              <a:rPr lang="en-US"/>
              <a:t>Click to edit Master title style</a:t>
            </a:r>
          </a:p>
        </p:txBody>
      </p:sp>
      <p:sp>
        <p:nvSpPr>
          <p:cNvPr id="4" name="Date Placeholder 3">
            <a:extLst>
              <a:ext uri="{FF2B5EF4-FFF2-40B4-BE49-F238E27FC236}">
                <a16:creationId xmlns:a16="http://schemas.microsoft.com/office/drawing/2014/main" id="{56403DDF-462A-45CE-931B-010AB4F73C3F}"/>
              </a:ext>
            </a:extLst>
          </p:cNvPr>
          <p:cNvSpPr>
            <a:spLocks noGrp="1"/>
          </p:cNvSpPr>
          <p:nvPr>
            <p:ph type="dt" sz="half" idx="10"/>
          </p:nvPr>
        </p:nvSpPr>
        <p:spPr/>
        <p:txBody>
          <a:bodyPr/>
          <a:lstStyle/>
          <a:p>
            <a:fld id="{FE809929-0719-4517-94D6-FDF7F99E70F6}" type="datetime2">
              <a:rPr lang="en-US" smtClean="0"/>
              <a:t>Wednesday, December 6, 2023</a:t>
            </a:fld>
            <a:endParaRPr lang="en-US"/>
          </a:p>
        </p:txBody>
      </p:sp>
      <p:sp>
        <p:nvSpPr>
          <p:cNvPr id="5" name="Footer Placeholder 4">
            <a:extLst>
              <a:ext uri="{FF2B5EF4-FFF2-40B4-BE49-F238E27FC236}">
                <a16:creationId xmlns:a16="http://schemas.microsoft.com/office/drawing/2014/main" id="{39E10702-2ACF-4768-9E91-8CB87B89594D}"/>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E8DFA722-391E-4FCF-8E15-0D7E2EC02B63}"/>
              </a:ext>
            </a:extLst>
          </p:cNvPr>
          <p:cNvSpPr>
            <a:spLocks noGrp="1"/>
          </p:cNvSpPr>
          <p:nvPr>
            <p:ph type="sldNum" sz="quarter" idx="12"/>
          </p:nvPr>
        </p:nvSpPr>
        <p:spPr/>
        <p:txBody>
          <a:bodyPr/>
          <a:lstStyle/>
          <a:p>
            <a:fld id="{DBA1B0FB-D917-4C8C-928F-313BD683BF39}" type="slidenum">
              <a:rPr lang="en-US" smtClean="0"/>
              <a:t>‹#›</a:t>
            </a:fld>
            <a:endParaRPr lang="en-US"/>
          </a:p>
        </p:txBody>
      </p:sp>
      <p:sp>
        <p:nvSpPr>
          <p:cNvPr id="3" name="Text Placeholder 2">
            <a:extLst>
              <a:ext uri="{FF2B5EF4-FFF2-40B4-BE49-F238E27FC236}">
                <a16:creationId xmlns:a16="http://schemas.microsoft.com/office/drawing/2014/main" id="{76EEA752-36DA-440B-8747-0EB2914080EE}"/>
              </a:ext>
            </a:extLst>
          </p:cNvPr>
          <p:cNvSpPr>
            <a:spLocks noGrp="1"/>
          </p:cNvSpPr>
          <p:nvPr>
            <p:ph type="body" idx="1"/>
          </p:nvPr>
        </p:nvSpPr>
        <p:spPr>
          <a:xfrm>
            <a:off x="566271" y="3629772"/>
            <a:ext cx="11074866" cy="2678953"/>
          </a:xfrm>
        </p:spPr>
        <p:txBody>
          <a:bodyPr>
            <a:normAutofit/>
          </a:bodyPr>
          <a:lstStyle>
            <a:lvl1pPr marL="0" indent="0">
              <a:lnSpc>
                <a:spcPct val="110000"/>
              </a:lnSpc>
              <a:spcBef>
                <a:spcPts val="0"/>
              </a:spcBef>
              <a:buNone/>
              <a:defRPr sz="2400">
                <a:solidFill>
                  <a:schemeClr val="tx1">
                    <a:alpha val="8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1" name="Freeform: Shape 40">
            <a:extLst>
              <a:ext uri="{FF2B5EF4-FFF2-40B4-BE49-F238E27FC236}">
                <a16:creationId xmlns:a16="http://schemas.microsoft.com/office/drawing/2014/main" id="{0BCC02B0-8581-4752-B7BC-3CE1EF17B9F7}"/>
              </a:ext>
            </a:extLst>
          </p:cNvPr>
          <p:cNvSpPr>
            <a:spLocks noChangeAspect="1"/>
          </p:cNvSpPr>
          <p:nvPr/>
        </p:nvSpPr>
        <p:spPr>
          <a:xfrm rot="18900000">
            <a:off x="11209132" y="4448189"/>
            <a:ext cx="999200" cy="1262947"/>
          </a:xfrm>
          <a:custGeom>
            <a:avLst/>
            <a:gdLst>
              <a:gd name="connsiteX0" fmla="*/ 540000 w 999200"/>
              <a:gd name="connsiteY0" fmla="*/ 0 h 1262947"/>
              <a:gd name="connsiteX1" fmla="*/ 999200 w 999200"/>
              <a:gd name="connsiteY1" fmla="*/ 815317 h 1262947"/>
              <a:gd name="connsiteX2" fmla="*/ 552185 w 999200"/>
              <a:gd name="connsiteY2" fmla="*/ 1262333 h 1262947"/>
              <a:gd name="connsiteX3" fmla="*/ 540000 w 999200"/>
              <a:gd name="connsiteY3" fmla="*/ 1262947 h 1262947"/>
              <a:gd name="connsiteX4" fmla="*/ 0 w 999200"/>
              <a:gd name="connsiteY4" fmla="*/ 992947 h 1262947"/>
              <a:gd name="connsiteX5" fmla="*/ 10971 w 999200"/>
              <a:gd name="connsiteY5" fmla="*/ 938533 h 1262947"/>
              <a:gd name="connsiteX6" fmla="*/ 15626 w 999200"/>
              <a:gd name="connsiteY6" fmla="*/ 931034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99200" h="1262947">
                <a:moveTo>
                  <a:pt x="540000" y="0"/>
                </a:moveTo>
                <a:lnTo>
                  <a:pt x="999200" y="815317"/>
                </a:lnTo>
                <a:lnTo>
                  <a:pt x="552185" y="1262333"/>
                </a:lnTo>
                <a:lnTo>
                  <a:pt x="540000" y="1262947"/>
                </a:lnTo>
                <a:cubicBezTo>
                  <a:pt x="241766" y="1262947"/>
                  <a:pt x="0" y="1142064"/>
                  <a:pt x="0" y="992947"/>
                </a:cubicBezTo>
                <a:cubicBezTo>
                  <a:pt x="0" y="974307"/>
                  <a:pt x="3778" y="956109"/>
                  <a:pt x="10971" y="938533"/>
                </a:cubicBezTo>
                <a:lnTo>
                  <a:pt x="15626" y="931034"/>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10200000" scaled="0"/>
          </a:gradFill>
          <a:ln>
            <a:noFill/>
          </a:ln>
          <a:effectLst>
            <a:innerShdw blurRad="254000" dist="101600" dir="42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3" name="Freeform: Shape 42">
            <a:extLst>
              <a:ext uri="{FF2B5EF4-FFF2-40B4-BE49-F238E27FC236}">
                <a16:creationId xmlns:a16="http://schemas.microsoft.com/office/drawing/2014/main" id="{EA0FF4DB-8180-4D26-AEAE-7ECDB670F71D}"/>
              </a:ext>
            </a:extLst>
          </p:cNvPr>
          <p:cNvSpPr/>
          <p:nvPr/>
        </p:nvSpPr>
        <p:spPr>
          <a:xfrm rot="2700000">
            <a:off x="11686937" y="4853516"/>
            <a:ext cx="540000" cy="978284"/>
          </a:xfrm>
          <a:custGeom>
            <a:avLst/>
            <a:gdLst>
              <a:gd name="connsiteX0" fmla="*/ 113288 w 540000"/>
              <a:gd name="connsiteY0" fmla="*/ 0 h 978284"/>
              <a:gd name="connsiteX1" fmla="*/ 539386 w 540000"/>
              <a:gd name="connsiteY1" fmla="*/ 426099 h 978284"/>
              <a:gd name="connsiteX2" fmla="*/ 540000 w 540000"/>
              <a:gd name="connsiteY2" fmla="*/ 438284 h 978284"/>
              <a:gd name="connsiteX3" fmla="*/ 270000 w 540000"/>
              <a:gd name="connsiteY3" fmla="*/ 978284 h 978284"/>
              <a:gd name="connsiteX4" fmla="*/ 0 w 540000"/>
              <a:gd name="connsiteY4" fmla="*/ 438284 h 978284"/>
              <a:gd name="connsiteX5" fmla="*/ 79081 w 540000"/>
              <a:gd name="connsiteY5" fmla="*/ 56446 h 978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0000" h="978284">
                <a:moveTo>
                  <a:pt x="113288" y="0"/>
                </a:moveTo>
                <a:lnTo>
                  <a:pt x="539386" y="426099"/>
                </a:lnTo>
                <a:lnTo>
                  <a:pt x="540000" y="438284"/>
                </a:lnTo>
                <a:cubicBezTo>
                  <a:pt x="540000" y="736518"/>
                  <a:pt x="419117" y="978284"/>
                  <a:pt x="270000" y="978284"/>
                </a:cubicBezTo>
                <a:cubicBezTo>
                  <a:pt x="120883" y="978284"/>
                  <a:pt x="0" y="736518"/>
                  <a:pt x="0" y="438284"/>
                </a:cubicBezTo>
                <a:cubicBezTo>
                  <a:pt x="0" y="289167"/>
                  <a:pt x="30220" y="154167"/>
                  <a:pt x="79081" y="56446"/>
                </a:cubicBezTo>
                <a:close/>
              </a:path>
            </a:pathLst>
          </a:cu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2148676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2" name="Oval 21">
            <a:extLst>
              <a:ext uri="{FF2B5EF4-FFF2-40B4-BE49-F238E27FC236}">
                <a16:creationId xmlns:a16="http://schemas.microsoft.com/office/drawing/2014/main" id="{94729CA3-91C4-4A89-9448-A2F0E409177A}"/>
              </a:ext>
            </a:extLst>
          </p:cNvPr>
          <p:cNvSpPr>
            <a:spLocks noChangeAspect="1"/>
          </p:cNvSpPr>
          <p:nvPr/>
        </p:nvSpPr>
        <p:spPr>
          <a:xfrm>
            <a:off x="11069864" y="33337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13" name="Group 12">
            <a:extLst>
              <a:ext uri="{FF2B5EF4-FFF2-40B4-BE49-F238E27FC236}">
                <a16:creationId xmlns:a16="http://schemas.microsoft.com/office/drawing/2014/main" id="{168347B7-45FA-4A01-924D-DC385B720B3E}"/>
              </a:ext>
            </a:extLst>
          </p:cNvPr>
          <p:cNvGrpSpPr/>
          <p:nvPr/>
        </p:nvGrpSpPr>
        <p:grpSpPr>
          <a:xfrm>
            <a:off x="331786" y="5528198"/>
            <a:ext cx="631474" cy="667800"/>
            <a:chOff x="2994153" y="1378666"/>
            <a:chExt cx="631474" cy="667800"/>
          </a:xfrm>
        </p:grpSpPr>
        <p:sp>
          <p:nvSpPr>
            <p:cNvPr id="20" name="Freeform: Shape 19">
              <a:extLst>
                <a:ext uri="{FF2B5EF4-FFF2-40B4-BE49-F238E27FC236}">
                  <a16:creationId xmlns:a16="http://schemas.microsoft.com/office/drawing/2014/main" id="{31167DA1-25D1-4E60-A62E-42B6F56A96EC}"/>
                </a:ext>
              </a:extLst>
            </p:cNvPr>
            <p:cNvSpPr>
              <a:spLocks noChangeAspect="1"/>
            </p:cNvSpPr>
            <p:nvPr/>
          </p:nvSpPr>
          <p:spPr>
            <a:xfrm rot="2700000">
              <a:off x="3039890" y="1332929"/>
              <a:ext cx="540000"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1" name="Oval 20">
              <a:extLst>
                <a:ext uri="{FF2B5EF4-FFF2-40B4-BE49-F238E27FC236}">
                  <a16:creationId xmlns:a16="http://schemas.microsoft.com/office/drawing/2014/main" id="{6B7B7215-A661-477E-91D0-CDBE5564D2B9}"/>
                </a:ext>
              </a:extLst>
            </p:cNvPr>
            <p:cNvSpPr/>
            <p:nvPr/>
          </p:nvSpPr>
          <p:spPr>
            <a:xfrm rot="8100000">
              <a:off x="3047090" y="1506466"/>
              <a:ext cx="270000" cy="54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8978E540-142B-4A82-9C3F-E61BC190AEED}"/>
              </a:ext>
            </a:extLst>
          </p:cNvPr>
          <p:cNvSpPr>
            <a:spLocks noGrp="1"/>
          </p:cNvSpPr>
          <p:nvPr>
            <p:ph type="title"/>
          </p:nvPr>
        </p:nvSpPr>
        <p:spPr>
          <a:xfrm>
            <a:off x="550863" y="549275"/>
            <a:ext cx="11090274" cy="1332000"/>
          </a:xfrm>
        </p:spPr>
        <p:txBody>
          <a:bodyPr/>
          <a:lstStyle>
            <a:lvl1pPr>
              <a:lnSpc>
                <a:spcPct val="100000"/>
              </a:lnSpc>
              <a:defRPr/>
            </a:lvl1pPr>
          </a:lstStyle>
          <a:p>
            <a:r>
              <a:rPr lang="en-US"/>
              <a:t>Click to edit Master title style</a:t>
            </a:r>
          </a:p>
        </p:txBody>
      </p:sp>
      <p:sp>
        <p:nvSpPr>
          <p:cNvPr id="3" name="Content Placeholder 2">
            <a:extLst>
              <a:ext uri="{FF2B5EF4-FFF2-40B4-BE49-F238E27FC236}">
                <a16:creationId xmlns:a16="http://schemas.microsoft.com/office/drawing/2014/main" id="{02C6BF36-D4F5-4363-B440-BDAE50BBD4B6}"/>
              </a:ext>
            </a:extLst>
          </p:cNvPr>
          <p:cNvSpPr>
            <a:spLocks noGrp="1"/>
          </p:cNvSpPr>
          <p:nvPr>
            <p:ph sz="half" idx="1"/>
          </p:nvPr>
        </p:nvSpPr>
        <p:spPr>
          <a:xfrm>
            <a:off x="550862" y="2097175"/>
            <a:ext cx="5435600" cy="3995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8362910-87AA-4E67-992D-8D4822FD89FE}"/>
              </a:ext>
            </a:extLst>
          </p:cNvPr>
          <p:cNvSpPr>
            <a:spLocks noGrp="1"/>
          </p:cNvSpPr>
          <p:nvPr>
            <p:ph sz="half" idx="2"/>
          </p:nvPr>
        </p:nvSpPr>
        <p:spPr>
          <a:xfrm>
            <a:off x="6205538" y="2097175"/>
            <a:ext cx="5435600" cy="3995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B99A8AF-0998-4613-B1D8-C14ECBFFDF67}"/>
              </a:ext>
            </a:extLst>
          </p:cNvPr>
          <p:cNvSpPr>
            <a:spLocks noGrp="1"/>
          </p:cNvSpPr>
          <p:nvPr>
            <p:ph type="dt" sz="half" idx="10"/>
          </p:nvPr>
        </p:nvSpPr>
        <p:spPr/>
        <p:txBody>
          <a:bodyPr/>
          <a:lstStyle/>
          <a:p>
            <a:fld id="{20E95673-5512-4AAA-9AEB-E00C61EC65D5}" type="datetime2">
              <a:rPr lang="en-US" smtClean="0"/>
              <a:t>Wednesday, December 6, 2023</a:t>
            </a:fld>
            <a:endParaRPr lang="en-US"/>
          </a:p>
        </p:txBody>
      </p:sp>
      <p:sp>
        <p:nvSpPr>
          <p:cNvPr id="6" name="Footer Placeholder 5">
            <a:extLst>
              <a:ext uri="{FF2B5EF4-FFF2-40B4-BE49-F238E27FC236}">
                <a16:creationId xmlns:a16="http://schemas.microsoft.com/office/drawing/2014/main" id="{66E44EAA-B8A9-4428-A9DF-1174DA940990}"/>
              </a:ext>
            </a:extLst>
          </p:cNvPr>
          <p:cNvSpPr>
            <a:spLocks noGrp="1"/>
          </p:cNvSpPr>
          <p:nvPr>
            <p:ph type="ftr" sz="quarter" idx="11"/>
          </p:nvPr>
        </p:nvSpPr>
        <p:spPr/>
        <p:txBody>
          <a:bodyPr/>
          <a:lstStyle/>
          <a:p>
            <a:r>
              <a:rPr lang="en-US"/>
              <a:t>Sample Footer</a:t>
            </a:r>
          </a:p>
        </p:txBody>
      </p:sp>
      <p:sp>
        <p:nvSpPr>
          <p:cNvPr id="7" name="Slide Number Placeholder 6">
            <a:extLst>
              <a:ext uri="{FF2B5EF4-FFF2-40B4-BE49-F238E27FC236}">
                <a16:creationId xmlns:a16="http://schemas.microsoft.com/office/drawing/2014/main" id="{19E5C381-C899-4BF9-B584-2D78074D1CB2}"/>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2230578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2" name="Oval 11">
            <a:extLst>
              <a:ext uri="{FF2B5EF4-FFF2-40B4-BE49-F238E27FC236}">
                <a16:creationId xmlns:a16="http://schemas.microsoft.com/office/drawing/2014/main" id="{FD65A50E-2F73-4426-8586-9731AFA2D2E0}"/>
              </a:ext>
            </a:extLst>
          </p:cNvPr>
          <p:cNvSpPr>
            <a:spLocks noChangeAspect="1"/>
          </p:cNvSpPr>
          <p:nvPr/>
        </p:nvSpPr>
        <p:spPr>
          <a:xfrm>
            <a:off x="11091612" y="5893466"/>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Rectangle 10">
            <a:extLst>
              <a:ext uri="{FF2B5EF4-FFF2-40B4-BE49-F238E27FC236}">
                <a16:creationId xmlns:a16="http://schemas.microsoft.com/office/drawing/2014/main" id="{EB89C080-4102-49AE-BDA9-59A4A67E2486}"/>
              </a:ext>
            </a:extLst>
          </p:cNvPr>
          <p:cNvSpPr/>
          <p:nvPr/>
        </p:nvSpPr>
        <p:spPr>
          <a:xfrm>
            <a:off x="11451612" y="5827878"/>
            <a:ext cx="379049" cy="360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DE62014-F04C-495A-964E-6B888D49CDE9}"/>
              </a:ext>
            </a:extLst>
          </p:cNvPr>
          <p:cNvSpPr>
            <a:spLocks noGrp="1"/>
          </p:cNvSpPr>
          <p:nvPr>
            <p:ph type="title"/>
          </p:nvPr>
        </p:nvSpPr>
        <p:spPr>
          <a:xfrm>
            <a:off x="550862" y="549275"/>
            <a:ext cx="11097551" cy="1332000"/>
          </a:xfrm>
        </p:spPr>
        <p:txBody>
          <a:bodyPr vert="horz" wrap="square" lIns="0" tIns="0" rIns="0" bIns="0" rtlCol="0" anchor="t" anchorCtr="0">
            <a:normAutofit/>
          </a:bodyPr>
          <a:lstStyle>
            <a:lvl1pPr>
              <a:defRPr lang="en-US" sz="3200" dirty="0"/>
            </a:lvl1pPr>
          </a:lstStyle>
          <a:p>
            <a:pPr lvl="0">
              <a:lnSpc>
                <a:spcPct val="100000"/>
              </a:lnSpc>
            </a:pPr>
            <a:r>
              <a:rPr lang="en-US"/>
              <a:t>Click to edit Master title style</a:t>
            </a:r>
          </a:p>
        </p:txBody>
      </p:sp>
      <p:sp>
        <p:nvSpPr>
          <p:cNvPr id="3" name="Text Placeholder 2">
            <a:extLst>
              <a:ext uri="{FF2B5EF4-FFF2-40B4-BE49-F238E27FC236}">
                <a16:creationId xmlns:a16="http://schemas.microsoft.com/office/drawing/2014/main" id="{555DF027-E633-44EE-ACA0-C205930AA93E}"/>
              </a:ext>
            </a:extLst>
          </p:cNvPr>
          <p:cNvSpPr>
            <a:spLocks noGrp="1"/>
          </p:cNvSpPr>
          <p:nvPr>
            <p:ph type="body" idx="1"/>
          </p:nvPr>
        </p:nvSpPr>
        <p:spPr>
          <a:xfrm>
            <a:off x="550864" y="1881275"/>
            <a:ext cx="5437186" cy="535354"/>
          </a:xfrm>
        </p:spPr>
        <p:txBody>
          <a:bodyPr anchor="b">
            <a:normAutofit/>
          </a:bodyPr>
          <a:lstStyle>
            <a:lvl1pPr marL="0" indent="0">
              <a:buNone/>
              <a:defRPr sz="14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A4F363-FEEF-4CD2-A18E-17AE8D485171}"/>
              </a:ext>
            </a:extLst>
          </p:cNvPr>
          <p:cNvSpPr>
            <a:spLocks noGrp="1"/>
          </p:cNvSpPr>
          <p:nvPr>
            <p:ph sz="half" idx="2"/>
          </p:nvPr>
        </p:nvSpPr>
        <p:spPr>
          <a:xfrm>
            <a:off x="550863" y="2577270"/>
            <a:ext cx="5429114" cy="35155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E50F8C-4D64-40FD-AE8C-6A1F3C2A84ED}"/>
              </a:ext>
            </a:extLst>
          </p:cNvPr>
          <p:cNvSpPr>
            <a:spLocks noGrp="1"/>
          </p:cNvSpPr>
          <p:nvPr>
            <p:ph type="body" sz="quarter" idx="3"/>
          </p:nvPr>
        </p:nvSpPr>
        <p:spPr>
          <a:xfrm>
            <a:off x="6212024" y="1881275"/>
            <a:ext cx="5436392" cy="535354"/>
          </a:xfrm>
        </p:spPr>
        <p:txBody>
          <a:bodyPr vert="horz" wrap="square" lIns="0" tIns="0" rIns="0" bIns="0" rtlCol="0" anchor="b">
            <a:normAutofit/>
          </a:bodyPr>
          <a:lstStyle>
            <a:lvl1pPr>
              <a:defRPr lang="en-US" sz="1400" b="0" cap="all" spc="200" baseline="0" dirty="0">
                <a:solidFill>
                  <a:schemeClr val="tx1"/>
                </a:solidFill>
              </a:defRPr>
            </a:lvl1pPr>
          </a:lstStyle>
          <a:p>
            <a:pPr marL="0" lvl="0" indent="0">
              <a:buNone/>
            </a:pPr>
            <a:r>
              <a:rPr lang="en-US"/>
              <a:t>Click to edit Master text styles</a:t>
            </a:r>
          </a:p>
        </p:txBody>
      </p:sp>
      <p:sp>
        <p:nvSpPr>
          <p:cNvPr id="6" name="Content Placeholder 5">
            <a:extLst>
              <a:ext uri="{FF2B5EF4-FFF2-40B4-BE49-F238E27FC236}">
                <a16:creationId xmlns:a16="http://schemas.microsoft.com/office/drawing/2014/main" id="{A7AC943E-DB2B-40E0-907F-8EA1404791DE}"/>
              </a:ext>
            </a:extLst>
          </p:cNvPr>
          <p:cNvSpPr>
            <a:spLocks noGrp="1"/>
          </p:cNvSpPr>
          <p:nvPr>
            <p:ph sz="quarter" idx="4"/>
          </p:nvPr>
        </p:nvSpPr>
        <p:spPr>
          <a:xfrm>
            <a:off x="6212023" y="2577270"/>
            <a:ext cx="5436391" cy="35155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DCDCD5B-3F26-4AFA-8BD4-E5D8DD2AF494}"/>
              </a:ext>
            </a:extLst>
          </p:cNvPr>
          <p:cNvSpPr>
            <a:spLocks noGrp="1"/>
          </p:cNvSpPr>
          <p:nvPr>
            <p:ph type="dt" sz="half" idx="10"/>
          </p:nvPr>
        </p:nvSpPr>
        <p:spPr/>
        <p:txBody>
          <a:bodyPr/>
          <a:lstStyle/>
          <a:p>
            <a:fld id="{C13138FA-2E87-4873-8BBA-13E447C9A99A}" type="datetime2">
              <a:rPr lang="en-US" smtClean="0"/>
              <a:t>Wednesday, December 6, 2023</a:t>
            </a:fld>
            <a:endParaRPr lang="en-US"/>
          </a:p>
        </p:txBody>
      </p:sp>
      <p:sp>
        <p:nvSpPr>
          <p:cNvPr id="8" name="Footer Placeholder 7">
            <a:extLst>
              <a:ext uri="{FF2B5EF4-FFF2-40B4-BE49-F238E27FC236}">
                <a16:creationId xmlns:a16="http://schemas.microsoft.com/office/drawing/2014/main" id="{3D10D1EE-83A0-4FB5-9B25-8A73DE891A87}"/>
              </a:ext>
            </a:extLst>
          </p:cNvPr>
          <p:cNvSpPr>
            <a:spLocks noGrp="1"/>
          </p:cNvSpPr>
          <p:nvPr>
            <p:ph type="ftr" sz="quarter" idx="11"/>
          </p:nvPr>
        </p:nvSpPr>
        <p:spPr/>
        <p:txBody>
          <a:bodyPr/>
          <a:lstStyle/>
          <a:p>
            <a:r>
              <a:rPr lang="en-US"/>
              <a:t>Sample Footer</a:t>
            </a:r>
          </a:p>
        </p:txBody>
      </p:sp>
      <p:sp>
        <p:nvSpPr>
          <p:cNvPr id="9" name="Slide Number Placeholder 8">
            <a:extLst>
              <a:ext uri="{FF2B5EF4-FFF2-40B4-BE49-F238E27FC236}">
                <a16:creationId xmlns:a16="http://schemas.microsoft.com/office/drawing/2014/main" id="{03031C35-2E5B-491D-85ED-DB42A4FE1623}"/>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1850874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2053C-0E9C-4159-B7C9-6AB74343918D}"/>
              </a:ext>
            </a:extLst>
          </p:cNvPr>
          <p:cNvSpPr>
            <a:spLocks noGrp="1"/>
          </p:cNvSpPr>
          <p:nvPr>
            <p:ph type="title"/>
          </p:nvPr>
        </p:nvSpPr>
        <p:spPr>
          <a:xfrm>
            <a:off x="3359149" y="550799"/>
            <a:ext cx="8283313" cy="5542025"/>
          </a:xfrm>
        </p:spPr>
        <p:txBody>
          <a:bodyPr vert="horz" wrap="square" lIns="0" tIns="0" rIns="0" bIns="0" rtlCol="0" anchor="ctr" anchorCtr="0">
            <a:normAutofit/>
          </a:bodyPr>
          <a:lstStyle>
            <a:lvl1pPr>
              <a:defRPr lang="en-US" dirty="0"/>
            </a:lvl1pPr>
          </a:lstStyle>
          <a:p>
            <a:pPr lvl="0">
              <a:lnSpc>
                <a:spcPct val="100000"/>
              </a:lnSpc>
            </a:pPr>
            <a:r>
              <a:rPr lang="en-US"/>
              <a:t>Click to edit Master title style</a:t>
            </a:r>
          </a:p>
        </p:txBody>
      </p:sp>
      <p:sp>
        <p:nvSpPr>
          <p:cNvPr id="3" name="Date Placeholder 2">
            <a:extLst>
              <a:ext uri="{FF2B5EF4-FFF2-40B4-BE49-F238E27FC236}">
                <a16:creationId xmlns:a16="http://schemas.microsoft.com/office/drawing/2014/main" id="{D4F51F65-E111-4656-83BE-CFCDE2DD6CD6}"/>
              </a:ext>
            </a:extLst>
          </p:cNvPr>
          <p:cNvSpPr>
            <a:spLocks noGrp="1"/>
          </p:cNvSpPr>
          <p:nvPr>
            <p:ph type="dt" sz="half" idx="10"/>
          </p:nvPr>
        </p:nvSpPr>
        <p:spPr/>
        <p:txBody>
          <a:bodyPr/>
          <a:lstStyle/>
          <a:p>
            <a:fld id="{D75BB40A-97BD-4BFB-B639-0BFF95FDE8B7}" type="datetime2">
              <a:rPr lang="en-US" smtClean="0"/>
              <a:t>Wednesday, December 6, 2023</a:t>
            </a:fld>
            <a:endParaRPr lang="en-US"/>
          </a:p>
        </p:txBody>
      </p:sp>
      <p:sp>
        <p:nvSpPr>
          <p:cNvPr id="4" name="Footer Placeholder 3">
            <a:extLst>
              <a:ext uri="{FF2B5EF4-FFF2-40B4-BE49-F238E27FC236}">
                <a16:creationId xmlns:a16="http://schemas.microsoft.com/office/drawing/2014/main" id="{F9FF82CB-2D17-4918-821E-485475CF243B}"/>
              </a:ext>
            </a:extLst>
          </p:cNvPr>
          <p:cNvSpPr>
            <a:spLocks noGrp="1"/>
          </p:cNvSpPr>
          <p:nvPr>
            <p:ph type="ftr" sz="quarter" idx="11"/>
          </p:nvPr>
        </p:nvSpPr>
        <p:spPr/>
        <p:txBody>
          <a:bodyPr/>
          <a:lstStyle/>
          <a:p>
            <a:r>
              <a:rPr lang="en-US"/>
              <a:t>Sample Footer</a:t>
            </a:r>
          </a:p>
        </p:txBody>
      </p:sp>
      <p:sp>
        <p:nvSpPr>
          <p:cNvPr id="5" name="Slide Number Placeholder 4">
            <a:extLst>
              <a:ext uri="{FF2B5EF4-FFF2-40B4-BE49-F238E27FC236}">
                <a16:creationId xmlns:a16="http://schemas.microsoft.com/office/drawing/2014/main" id="{7B66589D-A056-4817-AE15-39D87FE13169}"/>
              </a:ext>
            </a:extLst>
          </p:cNvPr>
          <p:cNvSpPr>
            <a:spLocks noGrp="1"/>
          </p:cNvSpPr>
          <p:nvPr>
            <p:ph type="sldNum" sz="quarter" idx="12"/>
          </p:nvPr>
        </p:nvSpPr>
        <p:spPr/>
        <p:txBody>
          <a:bodyPr/>
          <a:lstStyle/>
          <a:p>
            <a:fld id="{DBA1B0FB-D917-4C8C-928F-313BD683BF39}" type="slidenum">
              <a:rPr lang="en-US" smtClean="0"/>
              <a:t>‹#›</a:t>
            </a:fld>
            <a:endParaRPr lang="en-US"/>
          </a:p>
        </p:txBody>
      </p:sp>
      <p:sp>
        <p:nvSpPr>
          <p:cNvPr id="39" name="Freeform: Shape 38">
            <a:extLst>
              <a:ext uri="{FF2B5EF4-FFF2-40B4-BE49-F238E27FC236}">
                <a16:creationId xmlns:a16="http://schemas.microsoft.com/office/drawing/2014/main" id="{E489F067-39E1-4757-BC11-6169A343F2E1}"/>
              </a:ext>
            </a:extLst>
          </p:cNvPr>
          <p:cNvSpPr>
            <a:spLocks noChangeAspect="1"/>
          </p:cNvSpPr>
          <p:nvPr/>
        </p:nvSpPr>
        <p:spPr>
          <a:xfrm rot="18900000" flipV="1">
            <a:off x="-410727" y="3958416"/>
            <a:ext cx="3536330" cy="1853969"/>
          </a:xfrm>
          <a:custGeom>
            <a:avLst/>
            <a:gdLst>
              <a:gd name="connsiteX0" fmla="*/ 3536330 w 3536330"/>
              <a:gd name="connsiteY0" fmla="*/ 1853969 h 1853969"/>
              <a:gd name="connsiteX1" fmla="*/ 1682362 w 3536330"/>
              <a:gd name="connsiteY1" fmla="*/ 0 h 1853969"/>
              <a:gd name="connsiteX2" fmla="*/ 52157 w 3536330"/>
              <a:gd name="connsiteY2" fmla="*/ 970257 h 1853969"/>
              <a:gd name="connsiteX3" fmla="*/ 0 w 3536330"/>
              <a:gd name="connsiteY3" fmla="*/ 1078528 h 1853969"/>
              <a:gd name="connsiteX4" fmla="*/ 757215 w 3536330"/>
              <a:gd name="connsiteY4" fmla="*/ 1835743 h 1853969"/>
              <a:gd name="connsiteX5" fmla="*/ 774211 w 3536330"/>
              <a:gd name="connsiteY5" fmla="*/ 1667149 h 1853969"/>
              <a:gd name="connsiteX6" fmla="*/ 1682362 w 3536330"/>
              <a:gd name="connsiteY6" fmla="*/ 926985 h 1853969"/>
              <a:gd name="connsiteX7" fmla="*/ 2609345 w 3536330"/>
              <a:gd name="connsiteY7" fmla="*/ 1853969 h 1853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36330" h="1853969">
                <a:moveTo>
                  <a:pt x="3536330" y="1853969"/>
                </a:moveTo>
                <a:cubicBezTo>
                  <a:pt x="3536330" y="830051"/>
                  <a:pt x="2706280" y="0"/>
                  <a:pt x="1682362" y="0"/>
                </a:cubicBezTo>
                <a:cubicBezTo>
                  <a:pt x="978418" y="0"/>
                  <a:pt x="366107" y="392328"/>
                  <a:pt x="52157" y="970257"/>
                </a:cubicBezTo>
                <a:lnTo>
                  <a:pt x="0" y="1078528"/>
                </a:lnTo>
                <a:lnTo>
                  <a:pt x="757215" y="1835743"/>
                </a:lnTo>
                <a:lnTo>
                  <a:pt x="774211" y="1667149"/>
                </a:lnTo>
                <a:cubicBezTo>
                  <a:pt x="860649" y="1244739"/>
                  <a:pt x="1234397" y="926985"/>
                  <a:pt x="1682362" y="926985"/>
                </a:cubicBezTo>
                <a:cubicBezTo>
                  <a:pt x="2194320" y="926985"/>
                  <a:pt x="2609345" y="1342010"/>
                  <a:pt x="2609345" y="1853969"/>
                </a:cubicBezTo>
                <a:close/>
              </a:path>
            </a:pathLst>
          </a:custGeom>
          <a:gradFill flip="none" rotWithShape="1">
            <a:gsLst>
              <a:gs pos="97000">
                <a:schemeClr val="bg2"/>
              </a:gs>
              <a:gs pos="31000">
                <a:schemeClr val="bg2">
                  <a:lumMod val="90000"/>
                  <a:lumOff val="10000"/>
                </a:schemeClr>
              </a:gs>
            </a:gsLst>
            <a:lin ang="15000000" scaled="0"/>
            <a:tileRect/>
          </a:gradFill>
          <a:ln>
            <a:noFill/>
          </a:ln>
          <a:effectLst>
            <a:innerShdw blurRad="355600" dist="101600" dir="16200000">
              <a:schemeClr val="accent1">
                <a:lumMod val="60000"/>
                <a:lumOff val="40000"/>
                <a:alpha val="8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Shape 32">
            <a:extLst>
              <a:ext uri="{FF2B5EF4-FFF2-40B4-BE49-F238E27FC236}">
                <a16:creationId xmlns:a16="http://schemas.microsoft.com/office/drawing/2014/main" id="{DD231011-607F-42F1-B2D9-2BA8E91CC6AF}"/>
              </a:ext>
            </a:extLst>
          </p:cNvPr>
          <p:cNvSpPr>
            <a:spLocks noChangeAspect="1"/>
          </p:cNvSpPr>
          <p:nvPr/>
        </p:nvSpPr>
        <p:spPr>
          <a:xfrm rot="18900000" flipV="1">
            <a:off x="-481151" y="3649708"/>
            <a:ext cx="3478701" cy="2164843"/>
          </a:xfrm>
          <a:custGeom>
            <a:avLst/>
            <a:gdLst>
              <a:gd name="connsiteX0" fmla="*/ 3478701 w 3478701"/>
              <a:gd name="connsiteY0" fmla="*/ 2164843 h 2164843"/>
              <a:gd name="connsiteX1" fmla="*/ 1624733 w 3478701"/>
              <a:gd name="connsiteY1" fmla="*/ 0 h 2164843"/>
              <a:gd name="connsiteX2" fmla="*/ 87393 w 3478701"/>
              <a:gd name="connsiteY2" fmla="*/ 954459 h 2164843"/>
              <a:gd name="connsiteX3" fmla="*/ 0 w 3478701"/>
              <a:gd name="connsiteY3" fmla="*/ 1122434 h 2164843"/>
              <a:gd name="connsiteX4" fmla="*/ 736015 w 3478701"/>
              <a:gd name="connsiteY4" fmla="*/ 1858449 h 2164843"/>
              <a:gd name="connsiteX5" fmla="*/ 739424 w 3478701"/>
              <a:gd name="connsiteY5" fmla="*/ 1842964 h 2164843"/>
              <a:gd name="connsiteX6" fmla="*/ 1624733 w 3478701"/>
              <a:gd name="connsiteY6" fmla="*/ 1082422 h 2164843"/>
              <a:gd name="connsiteX7" fmla="*/ 2551716 w 3478701"/>
              <a:gd name="connsiteY7" fmla="*/ 2164843 h 2164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701" h="2164843">
                <a:moveTo>
                  <a:pt x="3478701" y="2164843"/>
                </a:moveTo>
                <a:cubicBezTo>
                  <a:pt x="3478701" y="969234"/>
                  <a:pt x="2648651" y="0"/>
                  <a:pt x="1624733" y="0"/>
                </a:cubicBezTo>
                <a:cubicBezTo>
                  <a:pt x="984784" y="0"/>
                  <a:pt x="420564" y="378607"/>
                  <a:pt x="87393" y="954459"/>
                </a:cubicBezTo>
                <a:lnTo>
                  <a:pt x="0" y="1122434"/>
                </a:lnTo>
                <a:lnTo>
                  <a:pt x="736015" y="1858449"/>
                </a:lnTo>
                <a:lnTo>
                  <a:pt x="739424" y="1842964"/>
                </a:lnTo>
                <a:cubicBezTo>
                  <a:pt x="856791" y="1402344"/>
                  <a:pt x="1208766" y="1082422"/>
                  <a:pt x="1624733" y="1082422"/>
                </a:cubicBezTo>
                <a:cubicBezTo>
                  <a:pt x="2136692" y="1082422"/>
                  <a:pt x="2551716" y="1567038"/>
                  <a:pt x="2551716" y="2164843"/>
                </a:cubicBezTo>
                <a:close/>
              </a:path>
            </a:pathLst>
          </a:custGeom>
          <a:solidFill>
            <a:schemeClr val="bg2">
              <a:lumMod val="50000"/>
              <a:lumOff val="50000"/>
              <a:alpha val="40000"/>
            </a:schemeClr>
          </a:solidFill>
          <a:ln>
            <a:noFill/>
          </a:ln>
          <a:effectLst>
            <a:softEdge rad="38100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Oval 23">
            <a:extLst>
              <a:ext uri="{FF2B5EF4-FFF2-40B4-BE49-F238E27FC236}">
                <a16:creationId xmlns:a16="http://schemas.microsoft.com/office/drawing/2014/main" id="{EC472EFA-56B5-4A41-8D4B-E9F37727F34D}"/>
              </a:ext>
            </a:extLst>
          </p:cNvPr>
          <p:cNvSpPr/>
          <p:nvPr/>
        </p:nvSpPr>
        <p:spPr>
          <a:xfrm rot="13500000" flipV="1">
            <a:off x="1512277" y="2840042"/>
            <a:ext cx="214196" cy="933178"/>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2" name="Oval 41">
            <a:extLst>
              <a:ext uri="{FF2B5EF4-FFF2-40B4-BE49-F238E27FC236}">
                <a16:creationId xmlns:a16="http://schemas.microsoft.com/office/drawing/2014/main" id="{33781B6C-21AD-489D-A3CB-522BB2AC543F}"/>
              </a:ext>
            </a:extLst>
          </p:cNvPr>
          <p:cNvSpPr>
            <a:spLocks noChangeAspect="1"/>
          </p:cNvSpPr>
          <p:nvPr/>
        </p:nvSpPr>
        <p:spPr>
          <a:xfrm>
            <a:off x="1780661" y="385236"/>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51" name="Group 50">
            <a:extLst>
              <a:ext uri="{FF2B5EF4-FFF2-40B4-BE49-F238E27FC236}">
                <a16:creationId xmlns:a16="http://schemas.microsoft.com/office/drawing/2014/main" id="{01AD5B80-530E-44CD-8D4A-2796FB214CBF}"/>
              </a:ext>
            </a:extLst>
          </p:cNvPr>
          <p:cNvGrpSpPr/>
          <p:nvPr/>
        </p:nvGrpSpPr>
        <p:grpSpPr>
          <a:xfrm>
            <a:off x="623181" y="1514007"/>
            <a:ext cx="734257" cy="760506"/>
            <a:chOff x="5243759" y="1363788"/>
            <a:chExt cx="734257" cy="760506"/>
          </a:xfrm>
        </p:grpSpPr>
        <p:sp>
          <p:nvSpPr>
            <p:cNvPr id="52" name="Freeform 5">
              <a:extLst>
                <a:ext uri="{FF2B5EF4-FFF2-40B4-BE49-F238E27FC236}">
                  <a16:creationId xmlns:a16="http://schemas.microsoft.com/office/drawing/2014/main" id="{2F746AA8-9050-4515-9B17-BC8503685299}"/>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3" name="Freeform 6">
              <a:extLst>
                <a:ext uri="{FF2B5EF4-FFF2-40B4-BE49-F238E27FC236}">
                  <a16:creationId xmlns:a16="http://schemas.microsoft.com/office/drawing/2014/main" id="{23EC1AC3-1698-46D5-80B7-F22F15E1A5E4}"/>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4" name="Freeform 8">
              <a:extLst>
                <a:ext uri="{FF2B5EF4-FFF2-40B4-BE49-F238E27FC236}">
                  <a16:creationId xmlns:a16="http://schemas.microsoft.com/office/drawing/2014/main" id="{73766156-553C-46EB-93FA-4F37CC0FF5CF}"/>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Tree>
    <p:extLst>
      <p:ext uri="{BB962C8B-B14F-4D97-AF65-F5344CB8AC3E}">
        <p14:creationId xmlns:p14="http://schemas.microsoft.com/office/powerpoint/2010/main" val="232395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a:lstStyle/>
          <a:p>
            <a:fld id="{9EE9E0E3-ECF6-4CFE-8698-AEFEBCECC3C0}" type="datetime2">
              <a:rPr lang="en-US" smtClean="0"/>
              <a:t>Wednesday, December 6, 2023</a:t>
            </a:fld>
            <a:endParaRPr lang="en-US"/>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a:lstStyle/>
          <a:p>
            <a:r>
              <a:rPr lang="en-US"/>
              <a:t>Sample Footer</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3808522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778B0BE9-88B0-4883-9BA9-CD594C400EC1}"/>
              </a:ext>
            </a:extLst>
          </p:cNvPr>
          <p:cNvGrpSpPr/>
          <p:nvPr/>
        </p:nvGrpSpPr>
        <p:grpSpPr>
          <a:xfrm>
            <a:off x="4949631" y="5111861"/>
            <a:ext cx="1262947" cy="1335600"/>
            <a:chOff x="2678417" y="2427951"/>
            <a:chExt cx="1262947" cy="1335600"/>
          </a:xfrm>
        </p:grpSpPr>
        <p:sp>
          <p:nvSpPr>
            <p:cNvPr id="11" name="Freeform: Shape 10">
              <a:extLst>
                <a:ext uri="{FF2B5EF4-FFF2-40B4-BE49-F238E27FC236}">
                  <a16:creationId xmlns:a16="http://schemas.microsoft.com/office/drawing/2014/main" id="{C59DCBF3-7AFA-4CD1-A918-BC6DDE674E6C}"/>
                </a:ext>
              </a:extLst>
            </p:cNvPr>
            <p:cNvSpPr>
              <a:spLocks noChangeAspect="1"/>
            </p:cNvSpPr>
            <p:nvPr/>
          </p:nvSpPr>
          <p:spPr>
            <a:xfrm rot="2700000">
              <a:off x="2769891" y="2336477"/>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2" name="Oval 11">
              <a:extLst>
                <a:ext uri="{FF2B5EF4-FFF2-40B4-BE49-F238E27FC236}">
                  <a16:creationId xmlns:a16="http://schemas.microsoft.com/office/drawing/2014/main" id="{06964A02-96E1-4654-9187-DDDE7409F75B}"/>
                </a:ext>
              </a:extLst>
            </p:cNvPr>
            <p:cNvSpPr/>
            <p:nvPr/>
          </p:nvSpPr>
          <p:spPr>
            <a:xfrm rot="8100000">
              <a:off x="2784291" y="2683551"/>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BF3FF76C-A012-4CDA-8AE7-E9413955716A}"/>
              </a:ext>
            </a:extLst>
          </p:cNvPr>
          <p:cNvSpPr>
            <a:spLocks noGrp="1"/>
          </p:cNvSpPr>
          <p:nvPr>
            <p:ph type="title"/>
          </p:nvPr>
        </p:nvSpPr>
        <p:spPr>
          <a:xfrm>
            <a:off x="550863" y="549275"/>
            <a:ext cx="11090275" cy="984885"/>
          </a:xfrm>
        </p:spPr>
        <p:txBody>
          <a:bodyPr anchor="t">
            <a:normAutofit/>
          </a:bodyPr>
          <a:lstStyle>
            <a:lvl1pPr>
              <a:lnSpc>
                <a:spcPct val="100000"/>
              </a:lnSpc>
              <a:defRPr sz="3200"/>
            </a:lvl1pPr>
          </a:lstStyle>
          <a:p>
            <a:r>
              <a:rPr lang="en-US"/>
              <a:t>Click to edit Master title style</a:t>
            </a:r>
          </a:p>
        </p:txBody>
      </p:sp>
      <p:sp>
        <p:nvSpPr>
          <p:cNvPr id="3" name="Content Placeholder 2">
            <a:extLst>
              <a:ext uri="{FF2B5EF4-FFF2-40B4-BE49-F238E27FC236}">
                <a16:creationId xmlns:a16="http://schemas.microsoft.com/office/drawing/2014/main" id="{611A4C80-DC38-4641-924F-90D6078CF592}"/>
              </a:ext>
            </a:extLst>
          </p:cNvPr>
          <p:cNvSpPr>
            <a:spLocks noGrp="1"/>
          </p:cNvSpPr>
          <p:nvPr>
            <p:ph idx="1"/>
          </p:nvPr>
        </p:nvSpPr>
        <p:spPr>
          <a:xfrm>
            <a:off x="4295775" y="1750060"/>
            <a:ext cx="7345362" cy="4342765"/>
          </a:xfrm>
        </p:spPr>
        <p:txBody>
          <a:bodyPr>
            <a:normAutofit/>
          </a:bodyPr>
          <a:lstStyle>
            <a:lvl1pPr>
              <a:defRPr sz="1600"/>
            </a:lvl1pPr>
            <a:lvl2pPr>
              <a:defRPr sz="16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2C42771-D3A7-4072-85DC-B7C5E530E8AA}"/>
              </a:ext>
            </a:extLst>
          </p:cNvPr>
          <p:cNvSpPr>
            <a:spLocks noGrp="1"/>
          </p:cNvSpPr>
          <p:nvPr>
            <p:ph type="body" sz="half" idx="2"/>
          </p:nvPr>
        </p:nvSpPr>
        <p:spPr>
          <a:xfrm>
            <a:off x="550863" y="1750060"/>
            <a:ext cx="3565525" cy="434276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D47AB1-6EB5-4E2C-B4A7-42DC643E9FF9}"/>
              </a:ext>
            </a:extLst>
          </p:cNvPr>
          <p:cNvSpPr>
            <a:spLocks noGrp="1"/>
          </p:cNvSpPr>
          <p:nvPr>
            <p:ph type="dt" sz="half" idx="10"/>
          </p:nvPr>
        </p:nvSpPr>
        <p:spPr/>
        <p:txBody>
          <a:bodyPr/>
          <a:lstStyle/>
          <a:p>
            <a:fld id="{251462FC-960E-4740-921F-B36862979F21}" type="datetime2">
              <a:rPr lang="en-US" smtClean="0"/>
              <a:t>Wednesday, December 6, 2023</a:t>
            </a:fld>
            <a:endParaRPr lang="en-US"/>
          </a:p>
        </p:txBody>
      </p:sp>
      <p:sp>
        <p:nvSpPr>
          <p:cNvPr id="6" name="Footer Placeholder 5">
            <a:extLst>
              <a:ext uri="{FF2B5EF4-FFF2-40B4-BE49-F238E27FC236}">
                <a16:creationId xmlns:a16="http://schemas.microsoft.com/office/drawing/2014/main" id="{5BA9D15F-B6ED-46E1-9840-0B625880EE4B}"/>
              </a:ext>
            </a:extLst>
          </p:cNvPr>
          <p:cNvSpPr>
            <a:spLocks noGrp="1"/>
          </p:cNvSpPr>
          <p:nvPr>
            <p:ph type="ftr" sz="quarter" idx="11"/>
          </p:nvPr>
        </p:nvSpPr>
        <p:spPr/>
        <p:txBody>
          <a:bodyPr/>
          <a:lstStyle/>
          <a:p>
            <a:r>
              <a:rPr lang="en-US"/>
              <a:t>Sample Footer</a:t>
            </a:r>
          </a:p>
        </p:txBody>
      </p:sp>
      <p:sp>
        <p:nvSpPr>
          <p:cNvPr id="7" name="Slide Number Placeholder 6">
            <a:extLst>
              <a:ext uri="{FF2B5EF4-FFF2-40B4-BE49-F238E27FC236}">
                <a16:creationId xmlns:a16="http://schemas.microsoft.com/office/drawing/2014/main" id="{CDAEB023-7A5E-4087-B75E-A38A80EE5D01}"/>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2408463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id="{F98F1FBA-F8BB-42CF-8B3E-D19AAFEE96C1}"/>
              </a:ext>
            </a:extLst>
          </p:cNvPr>
          <p:cNvGrpSpPr/>
          <p:nvPr/>
        </p:nvGrpSpPr>
        <p:grpSpPr>
          <a:xfrm>
            <a:off x="334964" y="5115518"/>
            <a:ext cx="734257" cy="760506"/>
            <a:chOff x="5243759" y="1363788"/>
            <a:chExt cx="734257" cy="760506"/>
          </a:xfrm>
        </p:grpSpPr>
        <p:sp>
          <p:nvSpPr>
            <p:cNvPr id="18" name="Freeform 5">
              <a:extLst>
                <a:ext uri="{FF2B5EF4-FFF2-40B4-BE49-F238E27FC236}">
                  <a16:creationId xmlns:a16="http://schemas.microsoft.com/office/drawing/2014/main" id="{60EE09DD-C3DB-4266-BCC3-A765CFFBF379}"/>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9" name="Freeform 6">
              <a:extLst>
                <a:ext uri="{FF2B5EF4-FFF2-40B4-BE49-F238E27FC236}">
                  <a16:creationId xmlns:a16="http://schemas.microsoft.com/office/drawing/2014/main" id="{5F301FE0-96DC-4EFB-BBEE-AED762C337C9}"/>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0" name="Freeform 8">
              <a:extLst>
                <a:ext uri="{FF2B5EF4-FFF2-40B4-BE49-F238E27FC236}">
                  <a16:creationId xmlns:a16="http://schemas.microsoft.com/office/drawing/2014/main" id="{3BEAD276-8850-4C0C-9777-8537000D522A}"/>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4E5EE0A0-B07E-479B-9684-4BD09FA4376C}"/>
              </a:ext>
            </a:extLst>
          </p:cNvPr>
          <p:cNvSpPr>
            <a:spLocks noGrp="1"/>
          </p:cNvSpPr>
          <p:nvPr>
            <p:ph type="title"/>
          </p:nvPr>
        </p:nvSpPr>
        <p:spPr>
          <a:xfrm>
            <a:off x="550863" y="575409"/>
            <a:ext cx="4500562" cy="984885"/>
          </a:xfrm>
        </p:spPr>
        <p:txBody>
          <a:bodyPr vert="horz" wrap="square" lIns="0" tIns="0" rIns="0" bIns="0" rtlCol="0" anchor="t" anchorCtr="0">
            <a:normAutofit/>
          </a:bodyPr>
          <a:lstStyle>
            <a:lvl1pPr>
              <a:defRPr lang="en-US" sz="3200" dirty="0"/>
            </a:lvl1pPr>
          </a:lstStyle>
          <a:p>
            <a:pPr lvl="0">
              <a:lnSpc>
                <a:spcPct val="100000"/>
              </a:lnSpc>
            </a:pPr>
            <a:r>
              <a:rPr lang="en-US"/>
              <a:t>Click to edit Master title style</a:t>
            </a:r>
          </a:p>
        </p:txBody>
      </p:sp>
      <p:sp>
        <p:nvSpPr>
          <p:cNvPr id="3" name="Picture Placeholder 2">
            <a:extLst>
              <a:ext uri="{FF2B5EF4-FFF2-40B4-BE49-F238E27FC236}">
                <a16:creationId xmlns:a16="http://schemas.microsoft.com/office/drawing/2014/main" id="{C11893A9-3462-4F51-83AE-5D2F124B985F}"/>
              </a:ext>
            </a:extLst>
          </p:cNvPr>
          <p:cNvSpPr>
            <a:spLocks noGrp="1"/>
          </p:cNvSpPr>
          <p:nvPr>
            <p:ph type="pic" idx="1"/>
          </p:nvPr>
        </p:nvSpPr>
        <p:spPr>
          <a:xfrm>
            <a:off x="5267324" y="575409"/>
            <a:ext cx="6373813" cy="5733316"/>
          </a:xfrm>
        </p:spPr>
        <p:txBody>
          <a:bodyPr>
            <a:normAutofit/>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BA9240C-79C0-4A88-A476-725DE1B9C28F}"/>
              </a:ext>
            </a:extLst>
          </p:cNvPr>
          <p:cNvSpPr>
            <a:spLocks noGrp="1"/>
          </p:cNvSpPr>
          <p:nvPr>
            <p:ph type="body" sz="half" idx="2"/>
          </p:nvPr>
        </p:nvSpPr>
        <p:spPr>
          <a:xfrm>
            <a:off x="550863" y="1776195"/>
            <a:ext cx="4500562" cy="4532530"/>
          </a:xfrm>
        </p:spPr>
        <p:txBody>
          <a:bodyPr anchor="t" anchorCtr="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7D2D6F-49E8-4217-A908-2D9E43583589}"/>
              </a:ext>
            </a:extLst>
          </p:cNvPr>
          <p:cNvSpPr>
            <a:spLocks noGrp="1"/>
          </p:cNvSpPr>
          <p:nvPr>
            <p:ph type="dt" sz="half" idx="10"/>
          </p:nvPr>
        </p:nvSpPr>
        <p:spPr/>
        <p:txBody>
          <a:bodyPr/>
          <a:lstStyle/>
          <a:p>
            <a:fld id="{E50BC9E2-CB44-4C05-9BB5-496C18A241E0}" type="datetime2">
              <a:rPr lang="en-US" smtClean="0"/>
              <a:t>Wednesday, December 6, 2023</a:t>
            </a:fld>
            <a:endParaRPr lang="en-US"/>
          </a:p>
        </p:txBody>
      </p:sp>
      <p:sp>
        <p:nvSpPr>
          <p:cNvPr id="6" name="Footer Placeholder 5">
            <a:extLst>
              <a:ext uri="{FF2B5EF4-FFF2-40B4-BE49-F238E27FC236}">
                <a16:creationId xmlns:a16="http://schemas.microsoft.com/office/drawing/2014/main" id="{591C4440-6B8D-4A24-A807-8B1302A3DFAF}"/>
              </a:ext>
            </a:extLst>
          </p:cNvPr>
          <p:cNvSpPr>
            <a:spLocks noGrp="1"/>
          </p:cNvSpPr>
          <p:nvPr>
            <p:ph type="ftr" sz="quarter" idx="11"/>
          </p:nvPr>
        </p:nvSpPr>
        <p:spPr/>
        <p:txBody>
          <a:bodyPr/>
          <a:lstStyle/>
          <a:p>
            <a:r>
              <a:rPr lang="en-US"/>
              <a:t>Sample Footer</a:t>
            </a:r>
          </a:p>
        </p:txBody>
      </p:sp>
      <p:sp>
        <p:nvSpPr>
          <p:cNvPr id="7" name="Slide Number Placeholder 6">
            <a:extLst>
              <a:ext uri="{FF2B5EF4-FFF2-40B4-BE49-F238E27FC236}">
                <a16:creationId xmlns:a16="http://schemas.microsoft.com/office/drawing/2014/main" id="{76CFE189-E20B-4108-B290-244424336512}"/>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3888498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028302-E866-455D-8898-53623027543F}"/>
              </a:ext>
            </a:extLst>
          </p:cNvPr>
          <p:cNvSpPr>
            <a:spLocks noGrp="1"/>
          </p:cNvSpPr>
          <p:nvPr>
            <p:ph type="title"/>
          </p:nvPr>
        </p:nvSpPr>
        <p:spPr>
          <a:xfrm>
            <a:off x="550863" y="550800"/>
            <a:ext cx="11090275" cy="1333057"/>
          </a:xfrm>
          <a:prstGeom prst="rect">
            <a:avLst/>
          </a:prstGeom>
        </p:spPr>
        <p:txBody>
          <a:bodyPr vert="horz" wrap="square" lIns="0" tIns="0" rIns="0" bIns="0" rtlCol="0" anchor="t" anchorCtr="0">
            <a:normAutofit/>
          </a:bodyPr>
          <a:lstStyle/>
          <a:p>
            <a:pPr lvl="0">
              <a:lnSpc>
                <a:spcPct val="100000"/>
              </a:lnSpc>
            </a:pPr>
            <a:r>
              <a:rPr lang="en-US"/>
              <a:t>Click to edit Master title style</a:t>
            </a:r>
          </a:p>
        </p:txBody>
      </p:sp>
      <p:sp>
        <p:nvSpPr>
          <p:cNvPr id="3" name="Text Placeholder 2">
            <a:extLst>
              <a:ext uri="{FF2B5EF4-FFF2-40B4-BE49-F238E27FC236}">
                <a16:creationId xmlns:a16="http://schemas.microsoft.com/office/drawing/2014/main" id="{BC94E72B-F0CF-4BC4-B509-A1C4508BE435}"/>
              </a:ext>
            </a:extLst>
          </p:cNvPr>
          <p:cNvSpPr>
            <a:spLocks noGrp="1"/>
          </p:cNvSpPr>
          <p:nvPr>
            <p:ph type="body" idx="1"/>
          </p:nvPr>
        </p:nvSpPr>
        <p:spPr>
          <a:xfrm>
            <a:off x="550863" y="2113862"/>
            <a:ext cx="11091600" cy="3978963"/>
          </a:xfrm>
          <a:prstGeom prst="rect">
            <a:avLst/>
          </a:prstGeom>
        </p:spPr>
        <p:txBody>
          <a:bodyPr vert="horz" wrap="square"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ACE49D-C22F-4540-AC09-E421D2A2EDBE}"/>
              </a:ext>
            </a:extLst>
          </p:cNvPr>
          <p:cNvSpPr>
            <a:spLocks noGrp="1"/>
          </p:cNvSpPr>
          <p:nvPr>
            <p:ph type="dt" sz="half" idx="2"/>
          </p:nvPr>
        </p:nvSpPr>
        <p:spPr>
          <a:xfrm>
            <a:off x="550863" y="6507212"/>
            <a:ext cx="2628900" cy="153888"/>
          </a:xfrm>
          <a:prstGeom prst="rect">
            <a:avLst/>
          </a:prstGeom>
        </p:spPr>
        <p:txBody>
          <a:bodyPr vert="horz" wrap="square" lIns="0" tIns="0" rIns="0" bIns="0" rtlCol="0" anchor="ctr">
            <a:spAutoFit/>
          </a:bodyPr>
          <a:lstStyle>
            <a:lvl1pPr algn="l">
              <a:defRPr sz="1000">
                <a:solidFill>
                  <a:schemeClr val="tx1">
                    <a:alpha val="80000"/>
                  </a:schemeClr>
                </a:solidFill>
              </a:defRPr>
            </a:lvl1pPr>
          </a:lstStyle>
          <a:p>
            <a:fld id="{246CB39B-5F4C-4A7E-9BE3-AAFD45576D16}" type="datetime2">
              <a:rPr lang="en-US" smtClean="0"/>
              <a:t>Wednesday, December 6, 2023</a:t>
            </a:fld>
            <a:endParaRPr lang="en-US"/>
          </a:p>
        </p:txBody>
      </p:sp>
      <p:sp>
        <p:nvSpPr>
          <p:cNvPr id="5" name="Footer Placeholder 4">
            <a:extLst>
              <a:ext uri="{FF2B5EF4-FFF2-40B4-BE49-F238E27FC236}">
                <a16:creationId xmlns:a16="http://schemas.microsoft.com/office/drawing/2014/main" id="{ACD5C3BE-317E-49E8-82B5-C8A7EC9C8A7E}"/>
              </a:ext>
            </a:extLst>
          </p:cNvPr>
          <p:cNvSpPr>
            <a:spLocks noGrp="1"/>
          </p:cNvSpPr>
          <p:nvPr>
            <p:ph type="ftr" sz="quarter" idx="3"/>
          </p:nvPr>
        </p:nvSpPr>
        <p:spPr>
          <a:xfrm>
            <a:off x="3359150" y="6507212"/>
            <a:ext cx="6379210" cy="153888"/>
          </a:xfrm>
          <a:prstGeom prst="rect">
            <a:avLst/>
          </a:prstGeom>
        </p:spPr>
        <p:txBody>
          <a:bodyPr vert="horz" wrap="square" lIns="0" tIns="0" rIns="0" bIns="0" rtlCol="0" anchor="ctr">
            <a:spAutoFit/>
          </a:bodyPr>
          <a:lstStyle>
            <a:lvl1pPr algn="l">
              <a:defRPr sz="1000">
                <a:solidFill>
                  <a:schemeClr val="tx1">
                    <a:alpha val="80000"/>
                  </a:schemeClr>
                </a:solidFill>
              </a:defRPr>
            </a:lvl1pPr>
          </a:lstStyle>
          <a:p>
            <a:r>
              <a:rPr lang="en-US"/>
              <a:t>Sample Footer</a:t>
            </a:r>
          </a:p>
        </p:txBody>
      </p:sp>
      <p:sp>
        <p:nvSpPr>
          <p:cNvPr id="6" name="Slide Number Placeholder 5">
            <a:extLst>
              <a:ext uri="{FF2B5EF4-FFF2-40B4-BE49-F238E27FC236}">
                <a16:creationId xmlns:a16="http://schemas.microsoft.com/office/drawing/2014/main" id="{45574E12-6C16-431F-B2CE-E4B15916BA05}"/>
              </a:ext>
            </a:extLst>
          </p:cNvPr>
          <p:cNvSpPr>
            <a:spLocks noGrp="1"/>
          </p:cNvSpPr>
          <p:nvPr>
            <p:ph type="sldNum" sz="quarter" idx="4"/>
          </p:nvPr>
        </p:nvSpPr>
        <p:spPr>
          <a:xfrm>
            <a:off x="9948863" y="6507212"/>
            <a:ext cx="1692274" cy="153888"/>
          </a:xfrm>
          <a:prstGeom prst="rect">
            <a:avLst/>
          </a:prstGeom>
        </p:spPr>
        <p:txBody>
          <a:bodyPr vert="horz" wrap="square" lIns="0" tIns="0" rIns="0" bIns="0" rtlCol="0" anchor="ctr">
            <a:spAutoFit/>
          </a:bodyPr>
          <a:lstStyle>
            <a:lvl1pPr algn="r">
              <a:defRPr sz="1000">
                <a:solidFill>
                  <a:schemeClr val="tx1">
                    <a:alpha val="80000"/>
                  </a:schemeClr>
                </a:solidFill>
              </a:defRPr>
            </a:lvl1pPr>
          </a:lstStyle>
          <a:p>
            <a:fld id="{DBA1B0FB-D917-4C8C-928F-313BD683BF39}" type="slidenum">
              <a:rPr lang="en-US" smtClean="0"/>
              <a:pPr/>
              <a:t>‹#›</a:t>
            </a:fld>
            <a:endParaRPr lang="en-US"/>
          </a:p>
        </p:txBody>
      </p:sp>
    </p:spTree>
    <p:extLst>
      <p:ext uri="{BB962C8B-B14F-4D97-AF65-F5344CB8AC3E}">
        <p14:creationId xmlns:p14="http://schemas.microsoft.com/office/powerpoint/2010/main" val="1557801147"/>
      </p:ext>
    </p:extLst>
  </p:cSld>
  <p:clrMap bg1="dk1" tx1="lt1" bg2="dk2" tx2="lt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26" r:id="rId6"/>
    <p:sldLayoutId id="2147483722" r:id="rId7"/>
    <p:sldLayoutId id="2147483723" r:id="rId8"/>
    <p:sldLayoutId id="2147483724" r:id="rId9"/>
    <p:sldLayoutId id="2147483725" r:id="rId10"/>
    <p:sldLayoutId id="2147483727" r:id="rId11"/>
  </p:sldLayoutIdLst>
  <p:hf sldNum="0" hdr="0" ftr="0" dt="0"/>
  <p:txStyles>
    <p:titleStyle>
      <a:lvl1pPr algn="l" defTabSz="914400" rtl="0" eaLnBrk="1" latinLnBrk="0" hangingPunct="1">
        <a:lnSpc>
          <a:spcPct val="100000"/>
        </a:lnSpc>
        <a:spcBef>
          <a:spcPct val="0"/>
        </a:spcBef>
        <a:buNone/>
        <a:defRPr lang="en-US" sz="4800" kern="1200" dirty="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4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6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6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6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6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thmngolf.blogspot.com/2012/02/humility.html"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https://creativecommons.org/licenses/by-nc-nd/3.0/" TargetMode="External"/></Relationships>
</file>

<file path=ppt/slides/_rels/slide10.xml.rels><?xml version="1.0" encoding="UTF-8" standalone="yes"?>
<Relationships xmlns="http://schemas.openxmlformats.org/package/2006/relationships"><Relationship Id="rId3" Type="http://schemas.openxmlformats.org/officeDocument/2006/relationships/hyperlink" Target="https://biblia.com/bible/kjv1900/Rom%2012.2" TargetMode="External"/><Relationship Id="rId2" Type="http://schemas.openxmlformats.org/officeDocument/2006/relationships/hyperlink" Target="https://biblia.com/bible/kjv1900/1%20Pet%205.5-6" TargetMode="External"/><Relationship Id="rId1" Type="http://schemas.openxmlformats.org/officeDocument/2006/relationships/slideLayout" Target="../slideLayouts/slideLayout2.xml"/><Relationship Id="rId4" Type="http://schemas.openxmlformats.org/officeDocument/2006/relationships/hyperlink" Target="https://biblia.com/bible/kjv1900/Micah%206.8"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thmngolf.blogspot.com/2012/02/humility.html"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biblia.com/bible/kjv1900/James%204.6" TargetMode="External"/><Relationship Id="rId2" Type="http://schemas.openxmlformats.org/officeDocument/2006/relationships/hyperlink" Target="https://biblia.com/bible/kjv1900/Phil%202.3"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biblia.com/bible/kjv1900/John%2013.3-5" TargetMode="External"/><Relationship Id="rId2" Type="http://schemas.openxmlformats.org/officeDocument/2006/relationships/hyperlink" Target="https://biblia.com/bible/kjv1900/Phil%202.5-8" TargetMode="External"/><Relationship Id="rId1" Type="http://schemas.openxmlformats.org/officeDocument/2006/relationships/slideLayout" Target="../slideLayouts/slideLayout2.xml"/><Relationship Id="rId4" Type="http://schemas.openxmlformats.org/officeDocument/2006/relationships/hyperlink" Target="https://biblia.com/bible/kjv1900/Matt%2023.11"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biblia.com/bible/kjv1900/Ps%20119.105" TargetMode="External"/><Relationship Id="rId2" Type="http://schemas.openxmlformats.org/officeDocument/2006/relationships/hyperlink" Target="https://biblia.com/bible/kjv1900/James%204.7"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biblia.com/bible/kjv1900/Mark%2010.45" TargetMode="External"/><Relationship Id="rId2" Type="http://schemas.openxmlformats.org/officeDocument/2006/relationships/hyperlink" Target="https://biblia.com/bible/kjv1900/Gal%205.13"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biblia.com/bible/kjv1900/James%201.19" TargetMode="External"/><Relationship Id="rId2" Type="http://schemas.openxmlformats.org/officeDocument/2006/relationships/hyperlink" Target="https://biblia.com/bible/kjv1900/Prov%209.9"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biblia.com/bible/kjv1900/Ps%20147.6" TargetMode="External"/><Relationship Id="rId2" Type="http://schemas.openxmlformats.org/officeDocument/2006/relationships/hyperlink" Target="https://biblia.com/bible/kjv1900/James%204.6"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biblia.com/bible/kjv1900/Col%203.12-13" TargetMode="External"/><Relationship Id="rId2" Type="http://schemas.openxmlformats.org/officeDocument/2006/relationships/hyperlink" Target="https://biblia.com/bible/kjv1900/Eph%204.2-3"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1DB043B4-68C6-45B9-82AC-A5800EADB8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50863" y="549275"/>
            <a:ext cx="5437187" cy="3809194"/>
          </a:xfrm>
        </p:spPr>
        <p:txBody>
          <a:bodyPr anchor="b">
            <a:normAutofit/>
          </a:bodyPr>
          <a:lstStyle/>
          <a:p>
            <a:r>
              <a:rPr lang="en-US"/>
              <a:t>True Humility: Practices and Results</a:t>
            </a:r>
          </a:p>
          <a:p>
            <a:endParaRPr lang="en-US">
              <a:cs typeface="Calibri Light"/>
            </a:endParaRPr>
          </a:p>
        </p:txBody>
      </p:sp>
      <p:sp>
        <p:nvSpPr>
          <p:cNvPr id="3" name="Subtitle 2"/>
          <p:cNvSpPr>
            <a:spLocks noGrp="1"/>
          </p:cNvSpPr>
          <p:nvPr>
            <p:ph type="subTitle" idx="1"/>
          </p:nvPr>
        </p:nvSpPr>
        <p:spPr>
          <a:xfrm>
            <a:off x="550863" y="4742010"/>
            <a:ext cx="5437187" cy="1858816"/>
          </a:xfrm>
        </p:spPr>
        <p:txBody>
          <a:bodyPr vert="horz" wrap="square" lIns="0" tIns="0" rIns="0" bIns="0" rtlCol="0" anchor="t">
            <a:normAutofit/>
          </a:bodyPr>
          <a:lstStyle/>
          <a:p>
            <a:r>
              <a:rPr lang="en-US" dirty="0">
                <a:solidFill>
                  <a:schemeClr val="tx1"/>
                </a:solidFill>
              </a:rPr>
              <a:t>With Bishop Ronald K. Powell</a:t>
            </a:r>
          </a:p>
        </p:txBody>
      </p:sp>
      <p:sp>
        <p:nvSpPr>
          <p:cNvPr id="30" name="Oval 29">
            <a:extLst>
              <a:ext uri="{FF2B5EF4-FFF2-40B4-BE49-F238E27FC236}">
                <a16:creationId xmlns:a16="http://schemas.microsoft.com/office/drawing/2014/main" id="{D87560B9-86B8-4558-93E9-FAB8DBE40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66122" y="717412"/>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2" name="Freeform: Shape 31">
            <a:extLst>
              <a:ext uri="{FF2B5EF4-FFF2-40B4-BE49-F238E27FC236}">
                <a16:creationId xmlns:a16="http://schemas.microsoft.com/office/drawing/2014/main" id="{71400469-1077-4353-BFB5-E4159ADF19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a:off x="11524143" y="5425719"/>
            <a:ext cx="826527" cy="463493"/>
          </a:xfrm>
          <a:custGeom>
            <a:avLst/>
            <a:gdLst>
              <a:gd name="connsiteX0" fmla="*/ 791231 w 826527"/>
              <a:gd name="connsiteY0" fmla="*/ 135754 h 463493"/>
              <a:gd name="connsiteX1" fmla="*/ 826527 w 826527"/>
              <a:gd name="connsiteY1" fmla="*/ 178533 h 463493"/>
              <a:gd name="connsiteX2" fmla="*/ 658803 w 826527"/>
              <a:gd name="connsiteY2" fmla="*/ 346257 h 463493"/>
              <a:gd name="connsiteX3" fmla="*/ 627362 w 826527"/>
              <a:gd name="connsiteY3" fmla="*/ 299623 h 463493"/>
              <a:gd name="connsiteX4" fmla="*/ 463493 w 826527"/>
              <a:gd name="connsiteY4" fmla="*/ 231747 h 463493"/>
              <a:gd name="connsiteX5" fmla="*/ 231747 w 826527"/>
              <a:gd name="connsiteY5" fmla="*/ 463493 h 463493"/>
              <a:gd name="connsiteX6" fmla="*/ 0 w 826527"/>
              <a:gd name="connsiteY6" fmla="*/ 463493 h 463493"/>
              <a:gd name="connsiteX7" fmla="*/ 463492 w 826527"/>
              <a:gd name="connsiteY7" fmla="*/ 0 h 463493"/>
              <a:gd name="connsiteX8" fmla="*/ 791231 w 826527"/>
              <a:gd name="connsiteY8" fmla="*/ 135754 h 463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26527" h="463493">
                <a:moveTo>
                  <a:pt x="791231" y="135754"/>
                </a:moveTo>
                <a:lnTo>
                  <a:pt x="826527" y="178533"/>
                </a:lnTo>
                <a:lnTo>
                  <a:pt x="658803" y="346257"/>
                </a:lnTo>
                <a:lnTo>
                  <a:pt x="627362" y="299623"/>
                </a:lnTo>
                <a:cubicBezTo>
                  <a:pt x="585424" y="257686"/>
                  <a:pt x="527487" y="231747"/>
                  <a:pt x="463493" y="231747"/>
                </a:cubicBezTo>
                <a:cubicBezTo>
                  <a:pt x="335503" y="231746"/>
                  <a:pt x="231746" y="335503"/>
                  <a:pt x="231747" y="463493"/>
                </a:cubicBezTo>
                <a:lnTo>
                  <a:pt x="0" y="463493"/>
                </a:lnTo>
                <a:cubicBezTo>
                  <a:pt x="0" y="207513"/>
                  <a:pt x="207513" y="0"/>
                  <a:pt x="463492" y="0"/>
                </a:cubicBezTo>
                <a:cubicBezTo>
                  <a:pt x="591482" y="0"/>
                  <a:pt x="707356" y="51879"/>
                  <a:pt x="791231" y="135754"/>
                </a:cubicBezTo>
                <a:close/>
              </a:path>
            </a:pathLst>
          </a:custGeom>
          <a:solidFill>
            <a:schemeClr val="bg2"/>
          </a:solidFill>
          <a:ln>
            <a:noFill/>
          </a:ln>
          <a:effectLst>
            <a:innerShdw blurRad="127000" dir="270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34" name="Freeform: Shape 33">
            <a:extLst>
              <a:ext uri="{FF2B5EF4-FFF2-40B4-BE49-F238E27FC236}">
                <a16:creationId xmlns:a16="http://schemas.microsoft.com/office/drawing/2014/main" id="{F28851F7-6B20-43F1-90FF-B41CE11AFC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a:off x="11562489" y="5445666"/>
            <a:ext cx="807174" cy="508309"/>
          </a:xfrm>
          <a:custGeom>
            <a:avLst/>
            <a:gdLst>
              <a:gd name="connsiteX0" fmla="*/ 791232 w 807174"/>
              <a:gd name="connsiteY0" fmla="*/ 148880 h 508309"/>
              <a:gd name="connsiteX1" fmla="*/ 807174 w 807174"/>
              <a:gd name="connsiteY1" fmla="*/ 170072 h 508309"/>
              <a:gd name="connsiteX2" fmla="*/ 636502 w 807174"/>
              <a:gd name="connsiteY2" fmla="*/ 340744 h 508309"/>
              <a:gd name="connsiteX3" fmla="*/ 627362 w 807174"/>
              <a:gd name="connsiteY3" fmla="*/ 328595 h 508309"/>
              <a:gd name="connsiteX4" fmla="*/ 463493 w 807174"/>
              <a:gd name="connsiteY4" fmla="*/ 254155 h 508309"/>
              <a:gd name="connsiteX5" fmla="*/ 231747 w 807174"/>
              <a:gd name="connsiteY5" fmla="*/ 508309 h 508309"/>
              <a:gd name="connsiteX6" fmla="*/ 0 w 807174"/>
              <a:gd name="connsiteY6" fmla="*/ 508309 h 508309"/>
              <a:gd name="connsiteX7" fmla="*/ 463493 w 807174"/>
              <a:gd name="connsiteY7" fmla="*/ 0 h 508309"/>
              <a:gd name="connsiteX8" fmla="*/ 791232 w 807174"/>
              <a:gd name="connsiteY8" fmla="*/ 148880 h 508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7174" h="508309">
                <a:moveTo>
                  <a:pt x="791232" y="148880"/>
                </a:moveTo>
                <a:lnTo>
                  <a:pt x="807174" y="170072"/>
                </a:lnTo>
                <a:lnTo>
                  <a:pt x="636502" y="340744"/>
                </a:lnTo>
                <a:lnTo>
                  <a:pt x="627362" y="328595"/>
                </a:lnTo>
                <a:cubicBezTo>
                  <a:pt x="585425" y="282602"/>
                  <a:pt x="527487" y="254155"/>
                  <a:pt x="463493" y="254155"/>
                </a:cubicBezTo>
                <a:cubicBezTo>
                  <a:pt x="335503" y="254155"/>
                  <a:pt x="231746" y="367943"/>
                  <a:pt x="231747" y="508309"/>
                </a:cubicBezTo>
                <a:lnTo>
                  <a:pt x="0" y="508309"/>
                </a:lnTo>
                <a:cubicBezTo>
                  <a:pt x="0" y="227578"/>
                  <a:pt x="207513" y="0"/>
                  <a:pt x="463493" y="0"/>
                </a:cubicBezTo>
                <a:cubicBezTo>
                  <a:pt x="591482" y="-1"/>
                  <a:pt x="707356" y="56895"/>
                  <a:pt x="791232" y="148880"/>
                </a:cubicBezTo>
                <a:close/>
              </a:path>
            </a:pathLst>
          </a:custGeom>
          <a:solidFill>
            <a:schemeClr val="accent6">
              <a:lumMod val="60000"/>
              <a:lumOff val="40000"/>
              <a:alpha val="20000"/>
            </a:schemeClr>
          </a:solidFill>
          <a:ln>
            <a:noFill/>
          </a:ln>
          <a:effectLst>
            <a:softEdge rad="8890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pic>
        <p:nvPicPr>
          <p:cNvPr id="4" name="Picture 3" descr="A painting of a group of people washing feet&#10;&#10;Description automatically generated">
            <a:extLst>
              <a:ext uri="{FF2B5EF4-FFF2-40B4-BE49-F238E27FC236}">
                <a16:creationId xmlns:a16="http://schemas.microsoft.com/office/drawing/2014/main" id="{13547381-C6DB-BBA5-1148-AFAB256A4B85}"/>
              </a:ext>
            </a:extLst>
          </p:cNvPr>
          <p:cNvPicPr>
            <a:picLocks noChangeAspect="1"/>
          </p:cNvPicPr>
          <p:nvPr/>
        </p:nvPicPr>
        <p:blipFill rotWithShape="1">
          <a:blip r:embed="rId2">
            <a:extLst>
              <a:ext uri="{837473B0-CC2E-450A-ABE3-18F120FF3D39}">
                <a1611:picAttrSrcUrl xmlns:a1611="http://schemas.microsoft.com/office/drawing/2016/11/main" r:id="rId3"/>
              </a:ext>
            </a:extLst>
          </a:blip>
          <a:srcRect l="18507" r="16365"/>
          <a:stretch/>
        </p:blipFill>
        <p:spPr>
          <a:xfrm>
            <a:off x="6640455" y="606796"/>
            <a:ext cx="4868976" cy="5644408"/>
          </a:xfrm>
          <a:custGeom>
            <a:avLst/>
            <a:gdLst/>
            <a:ahLst/>
            <a:cxnLst/>
            <a:rect l="l" t="t" r="r" b="b"/>
            <a:pathLst>
              <a:path w="4868976" h="5644408">
                <a:moveTo>
                  <a:pt x="2398421" y="0"/>
                </a:moveTo>
                <a:lnTo>
                  <a:pt x="4868973" y="1424628"/>
                </a:lnTo>
                <a:lnTo>
                  <a:pt x="4868976" y="1424625"/>
                </a:lnTo>
                <a:lnTo>
                  <a:pt x="4868976" y="1424628"/>
                </a:lnTo>
                <a:lnTo>
                  <a:pt x="4868976" y="4219781"/>
                </a:lnTo>
                <a:lnTo>
                  <a:pt x="2398419" y="5644408"/>
                </a:lnTo>
                <a:lnTo>
                  <a:pt x="0" y="4219781"/>
                </a:lnTo>
                <a:lnTo>
                  <a:pt x="0" y="1424628"/>
                </a:lnTo>
                <a:lnTo>
                  <a:pt x="0" y="1424625"/>
                </a:lnTo>
                <a:lnTo>
                  <a:pt x="3" y="1424628"/>
                </a:lnTo>
                <a:close/>
              </a:path>
            </a:pathLst>
          </a:custGeom>
        </p:spPr>
      </p:pic>
      <p:sp>
        <p:nvSpPr>
          <p:cNvPr id="36" name="Oval 35">
            <a:extLst>
              <a:ext uri="{FF2B5EF4-FFF2-40B4-BE49-F238E27FC236}">
                <a16:creationId xmlns:a16="http://schemas.microsoft.com/office/drawing/2014/main" id="{09E6BACC-8290-425B-A517-1914E16D82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865497" y="5915162"/>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 name="TextBox 4">
            <a:extLst>
              <a:ext uri="{FF2B5EF4-FFF2-40B4-BE49-F238E27FC236}">
                <a16:creationId xmlns:a16="http://schemas.microsoft.com/office/drawing/2014/main" id="{15CC86DA-1B1A-D98C-B8CE-9618660F984E}"/>
              </a:ext>
            </a:extLst>
          </p:cNvPr>
          <p:cNvSpPr txBox="1"/>
          <p:nvPr/>
        </p:nvSpPr>
        <p:spPr>
          <a:xfrm>
            <a:off x="9391232" y="6657945"/>
            <a:ext cx="2800768" cy="200055"/>
          </a:xfrm>
          <a:prstGeom prst="rect">
            <a:avLst/>
          </a:prstGeom>
          <a:solidFill>
            <a:srgbClr val="000000"/>
          </a:solidFill>
        </p:spPr>
        <p:txBody>
          <a:bodyPr wrap="square">
            <a:spAutoFit/>
          </a:bodyPr>
          <a:lstStyle/>
          <a:p>
            <a:pPr algn="r">
              <a:spcAft>
                <a:spcPts val="600"/>
              </a:spcAft>
            </a:pPr>
            <a:r>
              <a:rPr lang="en-US" sz="700">
                <a:solidFill>
                  <a:srgbClr val="FFFFFF"/>
                </a:solidFill>
                <a:hlinkClick r:id="rId3">
                  <a:extLst>
                    <a:ext uri="{A12FA001-AC4F-418D-AE19-62706E023703}">
                      <ahyp:hlinkClr xmlns:ahyp="http://schemas.microsoft.com/office/drawing/2018/hyperlinkcolor" val="tx"/>
                    </a:ext>
                  </a:extLst>
                </a:hlinkClick>
              </a:rPr>
              <a:t>This Photo</a:t>
            </a:r>
            <a:r>
              <a:rPr lang="en-US" sz="700">
                <a:solidFill>
                  <a:srgbClr val="FFFFFF"/>
                </a:solidFill>
              </a:rPr>
              <a:t> by Unknown author is licensed under </a:t>
            </a:r>
            <a:r>
              <a:rPr lang="en-US" sz="700">
                <a:solidFill>
                  <a:srgbClr val="FFFFFF"/>
                </a:solidFill>
                <a:hlinkClick r:id="rId4">
                  <a:extLst>
                    <a:ext uri="{A12FA001-AC4F-418D-AE19-62706E023703}">
                      <ahyp:hlinkClr xmlns:ahyp="http://schemas.microsoft.com/office/drawing/2018/hyperlinkcolor" val="tx"/>
                    </a:ext>
                  </a:extLst>
                </a:hlinkClick>
              </a:rPr>
              <a:t>CC BY-NC-ND</a:t>
            </a:r>
            <a:r>
              <a:rPr lang="en-US" sz="700">
                <a:solidFill>
                  <a:srgbClr val="FFFFFF"/>
                </a:solidFill>
              </a:rPr>
              <a:t>.</a:t>
            </a:r>
          </a:p>
        </p:txBody>
      </p:sp>
    </p:spTree>
    <p:extLst>
      <p:ext uri="{BB962C8B-B14F-4D97-AF65-F5344CB8AC3E}">
        <p14:creationId xmlns:p14="http://schemas.microsoft.com/office/powerpoint/2010/main" val="109857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FA400-2D85-BDEF-CA7F-56C4964CDC54}"/>
              </a:ext>
            </a:extLst>
          </p:cNvPr>
          <p:cNvSpPr>
            <a:spLocks noGrp="1"/>
          </p:cNvSpPr>
          <p:nvPr>
            <p:ph type="title"/>
          </p:nvPr>
        </p:nvSpPr>
        <p:spPr/>
        <p:txBody>
          <a:bodyPr/>
          <a:lstStyle/>
          <a:p>
            <a:r>
              <a:rPr lang="en-US" sz="2800" b="1">
                <a:latin typeface="Roboto"/>
                <a:ea typeface="Roboto"/>
                <a:cs typeface="Times New Roman"/>
              </a:rPr>
              <a:t>Spiritual Growth and Transformation:</a:t>
            </a:r>
            <a:endParaRPr lang="en-US" sz="2800" b="1">
              <a:latin typeface="Roboto"/>
              <a:ea typeface="Roboto"/>
            </a:endParaRPr>
          </a:p>
          <a:p>
            <a:endParaRPr lang="en-US"/>
          </a:p>
        </p:txBody>
      </p:sp>
      <p:sp>
        <p:nvSpPr>
          <p:cNvPr id="3" name="Content Placeholder 2">
            <a:extLst>
              <a:ext uri="{FF2B5EF4-FFF2-40B4-BE49-F238E27FC236}">
                <a16:creationId xmlns:a16="http://schemas.microsoft.com/office/drawing/2014/main" id="{DFB638F0-A6FF-9A04-417D-D6EFE49D6D5B}"/>
              </a:ext>
            </a:extLst>
          </p:cNvPr>
          <p:cNvSpPr>
            <a:spLocks noGrp="1"/>
          </p:cNvSpPr>
          <p:nvPr>
            <p:ph idx="1"/>
          </p:nvPr>
        </p:nvSpPr>
        <p:spPr/>
        <p:txBody>
          <a:bodyPr vert="horz" wrap="square" lIns="0" tIns="0" rIns="0" bIns="0" rtlCol="0" anchor="t">
            <a:normAutofit/>
          </a:bodyPr>
          <a:lstStyle/>
          <a:p>
            <a:pPr marL="514350" indent="-514350">
              <a:buAutoNum type="arabicPeriod"/>
            </a:pPr>
            <a:r>
              <a:rPr lang="en-US" sz="2800" dirty="0">
                <a:solidFill>
                  <a:schemeClr val="tx1"/>
                </a:solidFill>
                <a:latin typeface="Roboto"/>
                <a:ea typeface="Roboto"/>
                <a:cs typeface="Times New Roman"/>
              </a:rPr>
              <a:t>   Embracing true humility opens our hearts to receive God’s teachings and enables us to grow in our faith (</a:t>
            </a:r>
            <a:r>
              <a:rPr lang="en-US" sz="2800" dirty="0">
                <a:solidFill>
                  <a:schemeClr val="tx1"/>
                </a:solidFill>
                <a:latin typeface="Roboto"/>
                <a:ea typeface="Roboto"/>
                <a:cs typeface="Times New Roman"/>
                <a:hlinkClick r:id="rId2">
                  <a:extLst>
                    <a:ext uri="{A12FA001-AC4F-418D-AE19-62706E023703}">
                      <ahyp:hlinkClr xmlns:ahyp="http://schemas.microsoft.com/office/drawing/2018/hyperlinkcolor" val="tx"/>
                    </a:ext>
                  </a:extLst>
                </a:hlinkClick>
              </a:rPr>
              <a:t>1 Peter 5:5-6</a:t>
            </a:r>
            <a:r>
              <a:rPr lang="en-US" sz="2800" dirty="0">
                <a:solidFill>
                  <a:schemeClr val="tx1"/>
                </a:solidFill>
                <a:latin typeface="Roboto"/>
                <a:ea typeface="Roboto"/>
                <a:cs typeface="Times New Roman"/>
              </a:rPr>
              <a:t>).</a:t>
            </a:r>
            <a:endParaRPr lang="en-US" sz="2800">
              <a:solidFill>
                <a:schemeClr val="tx1"/>
              </a:solidFill>
              <a:latin typeface="Roboto"/>
              <a:ea typeface="Roboto"/>
              <a:cs typeface="Roboto"/>
            </a:endParaRPr>
          </a:p>
          <a:p>
            <a:pPr marL="514350" indent="-514350">
              <a:buAutoNum type="arabicPeriod"/>
            </a:pPr>
            <a:r>
              <a:rPr lang="en-US" sz="2800" dirty="0">
                <a:solidFill>
                  <a:schemeClr val="tx1"/>
                </a:solidFill>
                <a:latin typeface="Roboto"/>
                <a:ea typeface="Roboto"/>
                <a:cs typeface="Times New Roman"/>
              </a:rPr>
              <a:t>   It leads to a transformed character, as we are conformed to the image of Christ, reflecting His love, compassion, and grace (</a:t>
            </a:r>
            <a:r>
              <a:rPr lang="en-US" sz="2800" dirty="0">
                <a:solidFill>
                  <a:schemeClr val="tx1"/>
                </a:solidFill>
                <a:latin typeface="Roboto"/>
                <a:ea typeface="Roboto"/>
                <a:cs typeface="Times New Roman"/>
                <a:hlinkClick r:id="rId3">
                  <a:extLst>
                    <a:ext uri="{A12FA001-AC4F-418D-AE19-62706E023703}">
                      <ahyp:hlinkClr xmlns:ahyp="http://schemas.microsoft.com/office/drawing/2018/hyperlinkcolor" val="tx"/>
                    </a:ext>
                  </a:extLst>
                </a:hlinkClick>
              </a:rPr>
              <a:t>Romans 12:2</a:t>
            </a:r>
            <a:r>
              <a:rPr lang="en-US" sz="2800" dirty="0">
                <a:solidFill>
                  <a:schemeClr val="tx1"/>
                </a:solidFill>
                <a:latin typeface="Roboto"/>
                <a:ea typeface="Roboto"/>
                <a:cs typeface="Times New Roman"/>
              </a:rPr>
              <a:t>).</a:t>
            </a:r>
            <a:endParaRPr lang="en-US" sz="2800">
              <a:solidFill>
                <a:schemeClr val="tx1"/>
              </a:solidFill>
              <a:latin typeface="Roboto"/>
              <a:ea typeface="Roboto"/>
              <a:cs typeface="Roboto"/>
            </a:endParaRPr>
          </a:p>
          <a:p>
            <a:pPr marL="514350" indent="-514350">
              <a:buAutoNum type="arabicPeriod"/>
            </a:pPr>
            <a:r>
              <a:rPr lang="en-US" sz="2800" u="sng" dirty="0">
                <a:solidFill>
                  <a:schemeClr val="tx1"/>
                </a:solidFill>
                <a:latin typeface="Roboto"/>
                <a:ea typeface="Roboto"/>
                <a:cs typeface="Times New Roman"/>
                <a:hlinkClick r:id="rId4">
                  <a:extLst>
                    <a:ext uri="{A12FA001-AC4F-418D-AE19-62706E023703}">
                      <ahyp:hlinkClr xmlns:ahyp="http://schemas.microsoft.com/office/drawing/2018/hyperlinkcolor" val="tx"/>
                    </a:ext>
                  </a:extLst>
                </a:hlinkClick>
              </a:rPr>
              <a:t>Micah</a:t>
            </a:r>
            <a:r>
              <a:rPr lang="en-US" sz="2800" u="sng" dirty="0">
                <a:solidFill>
                  <a:schemeClr val="tx1"/>
                </a:solidFill>
                <a:latin typeface="Roboto"/>
                <a:ea typeface="Roboto"/>
                <a:cs typeface="Times New Roman"/>
              </a:rPr>
              <a:t>6:8</a:t>
            </a:r>
            <a:endParaRPr lang="en-US" sz="2800" u="sng" dirty="0">
              <a:solidFill>
                <a:schemeClr val="tx1"/>
              </a:solidFill>
              <a:latin typeface="Roboto"/>
              <a:ea typeface="Roboto"/>
              <a:cs typeface="Roboto"/>
            </a:endParaRPr>
          </a:p>
          <a:p>
            <a:pPr>
              <a:buAutoNum type="arabicPeriod"/>
            </a:pPr>
            <a:endParaRPr lang="en-US" dirty="0">
              <a:solidFill>
                <a:srgbClr val="FFFFFF">
                  <a:alpha val="60000"/>
                </a:srgbClr>
              </a:solidFill>
            </a:endParaRPr>
          </a:p>
        </p:txBody>
      </p:sp>
    </p:spTree>
    <p:extLst>
      <p:ext uri="{BB962C8B-B14F-4D97-AF65-F5344CB8AC3E}">
        <p14:creationId xmlns:p14="http://schemas.microsoft.com/office/powerpoint/2010/main" val="36466088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D88A6-BFD9-50BB-44FD-F52B4E7AE3FC}"/>
              </a:ext>
            </a:extLst>
          </p:cNvPr>
          <p:cNvSpPr>
            <a:spLocks noGrp="1"/>
          </p:cNvSpPr>
          <p:nvPr>
            <p:ph type="title"/>
          </p:nvPr>
        </p:nvSpPr>
        <p:spPr/>
        <p:txBody>
          <a:bodyPr/>
          <a:lstStyle/>
          <a:p>
            <a:r>
              <a:rPr lang="en-US" sz="2800" b="1">
                <a:latin typeface="Roboto"/>
                <a:ea typeface="Roboto"/>
                <a:cs typeface="Times New Roman"/>
              </a:rPr>
              <a:t>Conclusion:</a:t>
            </a:r>
            <a:endParaRPr lang="en-US" sz="2800" b="1">
              <a:latin typeface="Roboto"/>
              <a:ea typeface="Roboto"/>
            </a:endParaRPr>
          </a:p>
          <a:p>
            <a:endParaRPr lang="en-US"/>
          </a:p>
        </p:txBody>
      </p:sp>
      <p:sp>
        <p:nvSpPr>
          <p:cNvPr id="3" name="Content Placeholder 2">
            <a:extLst>
              <a:ext uri="{FF2B5EF4-FFF2-40B4-BE49-F238E27FC236}">
                <a16:creationId xmlns:a16="http://schemas.microsoft.com/office/drawing/2014/main" id="{040E2716-1380-DE89-D05F-0DBB6A08FE22}"/>
              </a:ext>
            </a:extLst>
          </p:cNvPr>
          <p:cNvSpPr>
            <a:spLocks noGrp="1"/>
          </p:cNvSpPr>
          <p:nvPr>
            <p:ph idx="1"/>
          </p:nvPr>
        </p:nvSpPr>
        <p:spPr>
          <a:xfrm>
            <a:off x="550863" y="1404988"/>
            <a:ext cx="11090274" cy="4687836"/>
          </a:xfrm>
        </p:spPr>
        <p:txBody>
          <a:bodyPr vert="horz" wrap="square" lIns="0" tIns="0" rIns="0" bIns="0" rtlCol="0" anchor="t">
            <a:noAutofit/>
          </a:bodyPr>
          <a:lstStyle/>
          <a:p>
            <a:r>
              <a:rPr lang="en-US" sz="2800" b="1" dirty="0">
                <a:solidFill>
                  <a:schemeClr val="tx1"/>
                </a:solidFill>
                <a:latin typeface="Roboto"/>
                <a:ea typeface="Roboto"/>
                <a:cs typeface="Times New Roman"/>
              </a:rPr>
              <a:t>In conclusion, true humility is not a sign of weakness but a mark of spiritual maturity and strength. It involves submitting to God, serving others, and cultivating a teachable spirit. As we embrace humility, we position ourselves to receive God’s favor and grace, experience unity and healthy relationships, and undergo profound spiritual growth and transformation. Let us strive to follow the example of our Lord Jesus Christ, who humbled Himself for our sake, and live lives characterized by true humility. May we draw closer to God, reflect His love to the world around us, and impact lives through the power of true humility.</a:t>
            </a:r>
            <a:endParaRPr lang="en-US" sz="2800" b="1" dirty="0">
              <a:solidFill>
                <a:schemeClr val="tx1"/>
              </a:solidFill>
              <a:latin typeface="Roboto"/>
              <a:ea typeface="Roboto"/>
            </a:endParaRPr>
          </a:p>
          <a:p>
            <a:endParaRPr lang="en-US" dirty="0">
              <a:solidFill>
                <a:srgbClr val="FFFFFF">
                  <a:alpha val="60000"/>
                </a:srgbClr>
              </a:solidFill>
            </a:endParaRPr>
          </a:p>
        </p:txBody>
      </p:sp>
    </p:spTree>
    <p:extLst>
      <p:ext uri="{BB962C8B-B14F-4D97-AF65-F5344CB8AC3E}">
        <p14:creationId xmlns:p14="http://schemas.microsoft.com/office/powerpoint/2010/main" val="1254267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7" name="Freeform: Shape 76">
            <a:extLst>
              <a:ext uri="{FF2B5EF4-FFF2-40B4-BE49-F238E27FC236}">
                <a16:creationId xmlns:a16="http://schemas.microsoft.com/office/drawing/2014/main" id="{82184FF4-7029-4ED7-813A-192E606087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612445" y="481888"/>
            <a:ext cx="1080000" cy="1262947"/>
          </a:xfrm>
          <a:custGeom>
            <a:avLst/>
            <a:gdLst/>
            <a:ahLst/>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79" name="Oval 78">
            <a:extLst>
              <a:ext uri="{FF2B5EF4-FFF2-40B4-BE49-F238E27FC236}">
                <a16:creationId xmlns:a16="http://schemas.microsoft.com/office/drawing/2014/main" id="{AAA7AB09-557C-41AD-9113-FF9F68FA10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81" name="Oval 80">
            <a:extLst>
              <a:ext uri="{FF2B5EF4-FFF2-40B4-BE49-F238E27FC236}">
                <a16:creationId xmlns:a16="http://schemas.microsoft.com/office/drawing/2014/main" id="{EF99ECAA-1F11-4937-BBA6-51935AB44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83" name="Group 82">
            <a:extLst>
              <a:ext uri="{FF2B5EF4-FFF2-40B4-BE49-F238E27FC236}">
                <a16:creationId xmlns:a16="http://schemas.microsoft.com/office/drawing/2014/main" id="{79DE9FAB-6BBA-4CFE-B67D-77B47F01EC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952" y="4524379"/>
            <a:ext cx="1980001" cy="1363916"/>
            <a:chOff x="4879602" y="3781429"/>
            <a:chExt cx="1980001" cy="1363916"/>
          </a:xfrm>
        </p:grpSpPr>
        <p:sp>
          <p:nvSpPr>
            <p:cNvPr id="84" name="Freeform: Shape 83">
              <a:extLst>
                <a:ext uri="{FF2B5EF4-FFF2-40B4-BE49-F238E27FC236}">
                  <a16:creationId xmlns:a16="http://schemas.microsoft.com/office/drawing/2014/main" id="{79FAC916-D9BB-4794-81B4-7C47C67E850D}"/>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Freeform: Shape 84">
              <a:extLst>
                <a:ext uri="{FF2B5EF4-FFF2-40B4-BE49-F238E27FC236}">
                  <a16:creationId xmlns:a16="http://schemas.microsoft.com/office/drawing/2014/main" id="{B5CA2231-7A65-4D16-8400-A210CC41DB7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6" name="Oval 85">
              <a:extLst>
                <a:ext uri="{FF2B5EF4-FFF2-40B4-BE49-F238E27FC236}">
                  <a16:creationId xmlns:a16="http://schemas.microsoft.com/office/drawing/2014/main" id="{4B089C8C-B82B-4704-88E2-E857A5E21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87" name="Oval 86">
              <a:extLst>
                <a:ext uri="{FF2B5EF4-FFF2-40B4-BE49-F238E27FC236}">
                  <a16:creationId xmlns:a16="http://schemas.microsoft.com/office/drawing/2014/main" id="{434B90C8-5B4D-456E-AD99-80EF748FDD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useBgFill="1">
        <p:nvSpPr>
          <p:cNvPr id="89" name="Rectangle 88">
            <a:extLst>
              <a:ext uri="{FF2B5EF4-FFF2-40B4-BE49-F238E27FC236}">
                <a16:creationId xmlns:a16="http://schemas.microsoft.com/office/drawing/2014/main" id="{1DB043B4-68C6-45B9-82AC-A5800EADB8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painting of a group of people washing feet&#10;&#10;Description automatically generated">
            <a:extLst>
              <a:ext uri="{FF2B5EF4-FFF2-40B4-BE49-F238E27FC236}">
                <a16:creationId xmlns:a16="http://schemas.microsoft.com/office/drawing/2014/main" id="{FE297949-EC1E-902F-6AEF-6DE9B451DE6F}"/>
              </a:ext>
            </a:extLst>
          </p:cNvPr>
          <p:cNvPicPr>
            <a:picLocks noChangeAspect="1"/>
          </p:cNvPicPr>
          <p:nvPr/>
        </p:nvPicPr>
        <p:blipFill rotWithShape="1">
          <a:blip r:embed="rId2">
            <a:extLst>
              <a:ext uri="{837473B0-CC2E-450A-ABE3-18F120FF3D39}">
                <a1611:picAttrSrcUrl xmlns:a1611="http://schemas.microsoft.com/office/drawing/2016/11/main" r:id="rId3"/>
              </a:ext>
            </a:extLst>
          </a:blip>
          <a:srcRect t="21557" b="3940"/>
          <a:stretch/>
        </p:blipFill>
        <p:spPr>
          <a:xfrm>
            <a:off x="20" y="1"/>
            <a:ext cx="12191980" cy="6858000"/>
          </a:xfrm>
          <a:custGeom>
            <a:avLst/>
            <a:gdLst/>
            <a:ahLst/>
            <a:cxnLst/>
            <a:rect l="l" t="t" r="r" b="b"/>
            <a:pathLst>
              <a:path w="12192000" h="6858000">
                <a:moveTo>
                  <a:pt x="0" y="0"/>
                </a:moveTo>
                <a:lnTo>
                  <a:pt x="12192000" y="0"/>
                </a:lnTo>
                <a:lnTo>
                  <a:pt x="12192000" y="6858000"/>
                </a:lnTo>
                <a:lnTo>
                  <a:pt x="0" y="6858000"/>
                </a:lnTo>
                <a:close/>
              </a:path>
            </a:pathLst>
          </a:custGeom>
        </p:spPr>
      </p:pic>
      <p:sp>
        <p:nvSpPr>
          <p:cNvPr id="91" name="Rectangle 90">
            <a:extLst>
              <a:ext uri="{FF2B5EF4-FFF2-40B4-BE49-F238E27FC236}">
                <a16:creationId xmlns:a16="http://schemas.microsoft.com/office/drawing/2014/main" id="{3C64A91D-E535-4C24-A0E3-96A3810E3F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773729"/>
            <a:ext cx="12192000" cy="1084271"/>
          </a:xfrm>
          <a:prstGeom prst="rect">
            <a:avLst/>
          </a:prstGeom>
          <a:gradFill flip="none" rotWithShape="1">
            <a:gsLst>
              <a:gs pos="90000">
                <a:schemeClr val="bg2">
                  <a:alpha val="60000"/>
                </a:schemeClr>
              </a:gs>
              <a:gs pos="28000">
                <a:schemeClr val="bg2">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92">
            <a:extLst>
              <a:ext uri="{FF2B5EF4-FFF2-40B4-BE49-F238E27FC236}">
                <a16:creationId xmlns:a16="http://schemas.microsoft.com/office/drawing/2014/main" id="{26FC4867-BA3E-4F8E-AB23-684F34DF3D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3"/>
            <a:ext cx="9000000" cy="6857998"/>
          </a:xfrm>
          <a:prstGeom prst="rect">
            <a:avLst/>
          </a:prstGeom>
          <a:gradFill flip="none" rotWithShape="1">
            <a:gsLst>
              <a:gs pos="50000">
                <a:schemeClr val="bg2">
                  <a:alpha val="60000"/>
                </a:schemeClr>
              </a:gs>
              <a:gs pos="0">
                <a:schemeClr val="bg2">
                  <a:alpha val="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BA9CBE1-DBAB-AF8F-A32F-28A8BD41B9A0}"/>
              </a:ext>
            </a:extLst>
          </p:cNvPr>
          <p:cNvSpPr>
            <a:spLocks noGrp="1"/>
          </p:cNvSpPr>
          <p:nvPr>
            <p:ph type="title"/>
          </p:nvPr>
        </p:nvSpPr>
        <p:spPr>
          <a:xfrm>
            <a:off x="550863" y="549275"/>
            <a:ext cx="5437187" cy="2986234"/>
          </a:xfrm>
        </p:spPr>
        <p:txBody>
          <a:bodyPr vert="horz" wrap="square" lIns="0" tIns="0" rIns="0" bIns="0" rtlCol="0" anchor="b" anchorCtr="0">
            <a:normAutofit/>
          </a:bodyPr>
          <a:lstStyle/>
          <a:p>
            <a:r>
              <a:rPr lang="en-US" sz="6400" b="1" kern="1200" dirty="0">
                <a:latin typeface="+mj-lt"/>
                <a:ea typeface="+mj-ea"/>
                <a:cs typeface="+mj-cs"/>
              </a:rPr>
              <a:t>Introduction</a:t>
            </a:r>
          </a:p>
        </p:txBody>
      </p:sp>
    </p:spTree>
    <p:extLst>
      <p:ext uri="{BB962C8B-B14F-4D97-AF65-F5344CB8AC3E}">
        <p14:creationId xmlns:p14="http://schemas.microsoft.com/office/powerpoint/2010/main" val="3634748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F187B-DE62-D00D-EAAE-FEE6A7659488}"/>
              </a:ext>
            </a:extLst>
          </p:cNvPr>
          <p:cNvSpPr>
            <a:spLocks noGrp="1"/>
          </p:cNvSpPr>
          <p:nvPr>
            <p:ph type="title"/>
          </p:nvPr>
        </p:nvSpPr>
        <p:spPr/>
        <p:txBody>
          <a:bodyPr>
            <a:normAutofit/>
          </a:bodyPr>
          <a:lstStyle/>
          <a:p>
            <a:r>
              <a:rPr lang="en-US" sz="4400" b="1">
                <a:latin typeface="Times New Roman"/>
                <a:cs typeface="Times New Roman"/>
              </a:rPr>
              <a:t>Understanding True Humility:</a:t>
            </a:r>
            <a:endParaRPr lang="en-US" sz="4400" b="1"/>
          </a:p>
        </p:txBody>
      </p:sp>
      <p:sp>
        <p:nvSpPr>
          <p:cNvPr id="3" name="Content Placeholder 2">
            <a:extLst>
              <a:ext uri="{FF2B5EF4-FFF2-40B4-BE49-F238E27FC236}">
                <a16:creationId xmlns:a16="http://schemas.microsoft.com/office/drawing/2014/main" id="{D84D1843-4986-B11A-D91E-C461C34A4718}"/>
              </a:ext>
            </a:extLst>
          </p:cNvPr>
          <p:cNvSpPr>
            <a:spLocks noGrp="1"/>
          </p:cNvSpPr>
          <p:nvPr>
            <p:ph idx="1"/>
          </p:nvPr>
        </p:nvSpPr>
        <p:spPr>
          <a:xfrm>
            <a:off x="550863" y="1584282"/>
            <a:ext cx="11090274" cy="4508542"/>
          </a:xfrm>
        </p:spPr>
        <p:txBody>
          <a:bodyPr vert="horz" wrap="square" lIns="0" tIns="0" rIns="0" bIns="0" rtlCol="0" anchor="t">
            <a:normAutofit/>
          </a:bodyPr>
          <a:lstStyle/>
          <a:p>
            <a:pPr>
              <a:buAutoNum type="arabicPeriod"/>
            </a:pPr>
            <a:endParaRPr lang="en-US" sz="2800" dirty="0">
              <a:solidFill>
                <a:schemeClr val="tx1"/>
              </a:solidFill>
              <a:latin typeface="Times New Roman"/>
              <a:cs typeface="Times New Roman"/>
            </a:endParaRPr>
          </a:p>
          <a:p>
            <a:pPr>
              <a:buAutoNum type="arabicPeriod"/>
            </a:pPr>
            <a:r>
              <a:rPr lang="en-US" sz="2800" dirty="0">
                <a:solidFill>
                  <a:schemeClr val="tx1"/>
                </a:solidFill>
                <a:latin typeface="Roboto"/>
                <a:ea typeface="Roboto"/>
                <a:cs typeface="Times New Roman"/>
              </a:rPr>
              <a:t>   Definition: </a:t>
            </a:r>
            <a:r>
              <a:rPr lang="en-US" sz="2800" dirty="0">
                <a:solidFill>
                  <a:schemeClr val="tx1"/>
                </a:solidFill>
                <a:latin typeface="Roboto"/>
                <a:ea typeface="Roboto"/>
                <a:cs typeface="Roboto"/>
              </a:rPr>
              <a:t> humbleness: a modest or low view of one's own importance; humbleness:</a:t>
            </a:r>
            <a:endParaRPr lang="en-US" sz="2800">
              <a:solidFill>
                <a:schemeClr val="tx1"/>
              </a:solidFill>
            </a:endParaRPr>
          </a:p>
          <a:p>
            <a:pPr marL="514350" indent="-514350">
              <a:buAutoNum type="arabicPeriod"/>
            </a:pPr>
            <a:r>
              <a:rPr lang="en-US" sz="2800" dirty="0">
                <a:solidFill>
                  <a:schemeClr val="tx1"/>
                </a:solidFill>
                <a:latin typeface="Roboto"/>
                <a:ea typeface="Roboto"/>
                <a:cs typeface="Times New Roman"/>
              </a:rPr>
              <a:t>Humility is not about thinking less of ourselves but thinking of ourselves less (</a:t>
            </a:r>
            <a:r>
              <a:rPr lang="en-US" sz="2800" dirty="0">
                <a:solidFill>
                  <a:schemeClr val="tx1"/>
                </a:solidFill>
                <a:latin typeface="Roboto"/>
                <a:ea typeface="Roboto"/>
                <a:cs typeface="Times New Roman"/>
                <a:hlinkClick r:id="rId2">
                  <a:extLst>
                    <a:ext uri="{A12FA001-AC4F-418D-AE19-62706E023703}">
                      <ahyp:hlinkClr xmlns:ahyp="http://schemas.microsoft.com/office/drawing/2018/hyperlinkcolor" val="tx"/>
                    </a:ext>
                  </a:extLst>
                </a:hlinkClick>
              </a:rPr>
              <a:t>Philippians 2:3</a:t>
            </a:r>
            <a:r>
              <a:rPr lang="en-US" sz="2800" dirty="0">
                <a:solidFill>
                  <a:schemeClr val="tx1"/>
                </a:solidFill>
                <a:latin typeface="Roboto"/>
                <a:ea typeface="Roboto"/>
                <a:cs typeface="Times New Roman"/>
              </a:rPr>
              <a:t>).</a:t>
            </a:r>
            <a:endParaRPr lang="en-US" sz="2800">
              <a:solidFill>
                <a:schemeClr val="tx1"/>
              </a:solidFill>
              <a:latin typeface="Roboto"/>
              <a:ea typeface="Roboto"/>
              <a:cs typeface="Roboto"/>
            </a:endParaRPr>
          </a:p>
          <a:p>
            <a:pPr>
              <a:buAutoNum type="arabicPeriod"/>
            </a:pPr>
            <a:r>
              <a:rPr lang="en-US" sz="2800" dirty="0">
                <a:solidFill>
                  <a:schemeClr val="tx1"/>
                </a:solidFill>
                <a:latin typeface="Roboto"/>
                <a:ea typeface="Roboto"/>
                <a:cs typeface="Times New Roman"/>
              </a:rPr>
              <a:t>  It involves acknowledging our dependence on God and recognizing His sovereignty over our lives (</a:t>
            </a:r>
            <a:r>
              <a:rPr lang="en-US" sz="2800" dirty="0">
                <a:solidFill>
                  <a:schemeClr val="tx1"/>
                </a:solidFill>
                <a:latin typeface="Roboto"/>
                <a:ea typeface="Roboto"/>
                <a:cs typeface="Times New Roman"/>
                <a:hlinkClick r:id="rId3">
                  <a:extLst>
                    <a:ext uri="{A12FA001-AC4F-418D-AE19-62706E023703}">
                      <ahyp:hlinkClr xmlns:ahyp="http://schemas.microsoft.com/office/drawing/2018/hyperlinkcolor" val="tx"/>
                    </a:ext>
                  </a:extLst>
                </a:hlinkClick>
              </a:rPr>
              <a:t>James 4:6</a:t>
            </a:r>
            <a:r>
              <a:rPr lang="en-US" sz="2800" dirty="0">
                <a:solidFill>
                  <a:schemeClr val="tx1"/>
                </a:solidFill>
                <a:latin typeface="Roboto"/>
                <a:ea typeface="Roboto"/>
                <a:cs typeface="Times New Roman"/>
              </a:rPr>
              <a:t>).</a:t>
            </a:r>
            <a:endParaRPr lang="en-US" sz="2800">
              <a:solidFill>
                <a:schemeClr val="tx1"/>
              </a:solidFill>
              <a:latin typeface="Roboto"/>
              <a:ea typeface="Roboto"/>
              <a:cs typeface="Roboto"/>
            </a:endParaRPr>
          </a:p>
        </p:txBody>
      </p:sp>
    </p:spTree>
    <p:extLst>
      <p:ext uri="{BB962C8B-B14F-4D97-AF65-F5344CB8AC3E}">
        <p14:creationId xmlns:p14="http://schemas.microsoft.com/office/powerpoint/2010/main" val="39095868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58243-16B1-AEA6-4027-6CBE0A2E956F}"/>
              </a:ext>
            </a:extLst>
          </p:cNvPr>
          <p:cNvSpPr>
            <a:spLocks noGrp="1"/>
          </p:cNvSpPr>
          <p:nvPr>
            <p:ph type="title"/>
          </p:nvPr>
        </p:nvSpPr>
        <p:spPr/>
        <p:txBody>
          <a:bodyPr/>
          <a:lstStyle/>
          <a:p>
            <a:r>
              <a:rPr lang="en-US" sz="2800" b="1">
                <a:latin typeface="Roboto"/>
                <a:ea typeface="Roboto"/>
                <a:cs typeface="Roboto"/>
              </a:rPr>
              <a:t>Jesus as the Ultimate Example:</a:t>
            </a:r>
            <a:endParaRPr lang="en-US" b="1"/>
          </a:p>
        </p:txBody>
      </p:sp>
      <p:sp>
        <p:nvSpPr>
          <p:cNvPr id="3" name="Content Placeholder 2">
            <a:extLst>
              <a:ext uri="{FF2B5EF4-FFF2-40B4-BE49-F238E27FC236}">
                <a16:creationId xmlns:a16="http://schemas.microsoft.com/office/drawing/2014/main" id="{C0014967-8A14-50C2-84B0-D67727DD592E}"/>
              </a:ext>
            </a:extLst>
          </p:cNvPr>
          <p:cNvSpPr>
            <a:spLocks noGrp="1"/>
          </p:cNvSpPr>
          <p:nvPr>
            <p:ph idx="1"/>
          </p:nvPr>
        </p:nvSpPr>
        <p:spPr/>
        <p:txBody>
          <a:bodyPr vert="horz" wrap="square" lIns="0" tIns="0" rIns="0" bIns="0" rtlCol="0" anchor="t">
            <a:noAutofit/>
          </a:bodyPr>
          <a:lstStyle/>
          <a:p>
            <a:pPr marL="514350" indent="-514350">
              <a:buAutoNum type="arabicPeriod"/>
            </a:pPr>
            <a:r>
              <a:rPr lang="en-US" sz="2800" dirty="0">
                <a:solidFill>
                  <a:schemeClr val="tx1"/>
                </a:solidFill>
                <a:latin typeface="Roboto"/>
                <a:ea typeface="Roboto"/>
                <a:cs typeface="Times New Roman"/>
              </a:rPr>
              <a:t>Jesus, the Son of God, exemplified true humility by willingly leaving His heavenly glory and taking on human form (</a:t>
            </a:r>
            <a:r>
              <a:rPr lang="en-US" sz="2800" dirty="0">
                <a:solidFill>
                  <a:schemeClr val="tx1"/>
                </a:solidFill>
                <a:latin typeface="Roboto"/>
                <a:ea typeface="Roboto"/>
                <a:cs typeface="Times New Roman"/>
                <a:hlinkClick r:id="rId2">
                  <a:extLst>
                    <a:ext uri="{A12FA001-AC4F-418D-AE19-62706E023703}">
                      <ahyp:hlinkClr xmlns:ahyp="http://schemas.microsoft.com/office/drawing/2018/hyperlinkcolor" val="tx"/>
                    </a:ext>
                  </a:extLst>
                </a:hlinkClick>
              </a:rPr>
              <a:t>Philippians 2:5-8</a:t>
            </a:r>
            <a:r>
              <a:rPr lang="en-US" sz="2800" dirty="0">
                <a:solidFill>
                  <a:schemeClr val="tx1"/>
                </a:solidFill>
                <a:latin typeface="Roboto"/>
                <a:ea typeface="Roboto"/>
                <a:cs typeface="Times New Roman"/>
              </a:rPr>
              <a:t>).</a:t>
            </a:r>
            <a:endParaRPr lang="en-US" sz="2800" dirty="0">
              <a:solidFill>
                <a:schemeClr val="tx1"/>
              </a:solidFill>
              <a:latin typeface="Roboto"/>
              <a:ea typeface="Roboto"/>
              <a:cs typeface="Roboto"/>
            </a:endParaRPr>
          </a:p>
          <a:p>
            <a:pPr>
              <a:buAutoNum type="arabicPeriod"/>
            </a:pPr>
            <a:r>
              <a:rPr lang="en-US" sz="2800" dirty="0">
                <a:solidFill>
                  <a:schemeClr val="tx1"/>
                </a:solidFill>
                <a:latin typeface="Roboto"/>
                <a:ea typeface="Roboto"/>
                <a:cs typeface="Times New Roman"/>
              </a:rPr>
              <a:t>   He humbly served His disciples by washing their feet, assuming the role of a servant (</a:t>
            </a:r>
            <a:r>
              <a:rPr lang="en-US" sz="2800" dirty="0">
                <a:solidFill>
                  <a:schemeClr val="tx1"/>
                </a:solidFill>
                <a:latin typeface="Roboto"/>
                <a:ea typeface="Roboto"/>
                <a:cs typeface="Times New Roman"/>
                <a:hlinkClick r:id="rId3">
                  <a:extLst>
                    <a:ext uri="{A12FA001-AC4F-418D-AE19-62706E023703}">
                      <ahyp:hlinkClr xmlns:ahyp="http://schemas.microsoft.com/office/drawing/2018/hyperlinkcolor" val="tx"/>
                    </a:ext>
                  </a:extLst>
                </a:hlinkClick>
              </a:rPr>
              <a:t>John 13:3-5</a:t>
            </a:r>
            <a:r>
              <a:rPr lang="en-US" sz="2800" dirty="0">
                <a:solidFill>
                  <a:schemeClr val="tx1"/>
                </a:solidFill>
                <a:latin typeface="Roboto"/>
                <a:ea typeface="Roboto"/>
                <a:cs typeface="Times New Roman"/>
              </a:rPr>
              <a:t>).</a:t>
            </a:r>
            <a:endParaRPr lang="en-US" sz="2800">
              <a:solidFill>
                <a:schemeClr val="tx1"/>
              </a:solidFill>
              <a:latin typeface="Roboto"/>
              <a:ea typeface="Roboto"/>
              <a:cs typeface="Roboto"/>
            </a:endParaRPr>
          </a:p>
          <a:p>
            <a:pPr>
              <a:buAutoNum type="arabicPeriod"/>
            </a:pPr>
            <a:r>
              <a:rPr lang="en-US" sz="2800" dirty="0">
                <a:solidFill>
                  <a:schemeClr val="tx1"/>
                </a:solidFill>
                <a:latin typeface="Roboto"/>
                <a:ea typeface="Roboto"/>
                <a:cs typeface="Times New Roman"/>
              </a:rPr>
              <a:t>   Jesus taught that true greatness is found in being a servant to all (</a:t>
            </a:r>
            <a:r>
              <a:rPr lang="en-US" sz="2800" dirty="0">
                <a:solidFill>
                  <a:schemeClr val="tx1"/>
                </a:solidFill>
                <a:latin typeface="Roboto"/>
                <a:ea typeface="Roboto"/>
                <a:cs typeface="Times New Roman"/>
                <a:hlinkClick r:id="rId4">
                  <a:extLst>
                    <a:ext uri="{A12FA001-AC4F-418D-AE19-62706E023703}">
                      <ahyp:hlinkClr xmlns:ahyp="http://schemas.microsoft.com/office/drawing/2018/hyperlinkcolor" val="tx"/>
                    </a:ext>
                  </a:extLst>
                </a:hlinkClick>
              </a:rPr>
              <a:t>Matthew 23:11</a:t>
            </a:r>
            <a:r>
              <a:rPr lang="en-US" sz="2800" dirty="0">
                <a:solidFill>
                  <a:schemeClr val="tx1"/>
                </a:solidFill>
                <a:latin typeface="Roboto"/>
                <a:ea typeface="Roboto"/>
                <a:cs typeface="Times New Roman"/>
              </a:rPr>
              <a:t>).</a:t>
            </a:r>
            <a:endParaRPr lang="en-US" sz="2800" dirty="0">
              <a:solidFill>
                <a:schemeClr val="tx1"/>
              </a:solidFill>
              <a:latin typeface="Roboto"/>
              <a:ea typeface="Roboto"/>
              <a:cs typeface="Roboto"/>
            </a:endParaRPr>
          </a:p>
          <a:p>
            <a:pPr>
              <a:buAutoNum type="arabicPeriod"/>
            </a:pPr>
            <a:endParaRPr lang="en-US" dirty="0">
              <a:solidFill>
                <a:srgbClr val="FFFFFF">
                  <a:alpha val="60000"/>
                </a:srgbClr>
              </a:solidFill>
            </a:endParaRPr>
          </a:p>
        </p:txBody>
      </p:sp>
    </p:spTree>
    <p:extLst>
      <p:ext uri="{BB962C8B-B14F-4D97-AF65-F5344CB8AC3E}">
        <p14:creationId xmlns:p14="http://schemas.microsoft.com/office/powerpoint/2010/main" val="17433639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E05AB-0E22-85DA-CAB9-8E7F8758C3DC}"/>
              </a:ext>
            </a:extLst>
          </p:cNvPr>
          <p:cNvSpPr>
            <a:spLocks noGrp="1"/>
          </p:cNvSpPr>
          <p:nvPr>
            <p:ph type="title"/>
          </p:nvPr>
        </p:nvSpPr>
        <p:spPr>
          <a:xfrm>
            <a:off x="586721" y="603063"/>
            <a:ext cx="11091600" cy="1332000"/>
          </a:xfrm>
        </p:spPr>
        <p:txBody>
          <a:bodyPr/>
          <a:lstStyle/>
          <a:p>
            <a:pPr>
              <a:lnSpc>
                <a:spcPct val="110000"/>
              </a:lnSpc>
              <a:spcBef>
                <a:spcPts val="1000"/>
              </a:spcBef>
              <a:spcAft>
                <a:spcPts val="800"/>
              </a:spcAft>
            </a:pPr>
            <a:r>
              <a:rPr lang="en-US" sz="2800">
                <a:latin typeface="Roboto"/>
                <a:ea typeface="Roboto"/>
                <a:cs typeface="Times New Roman"/>
              </a:rPr>
              <a:t>Practices of True Humility:</a:t>
            </a:r>
            <a:endParaRPr lang="en-US"/>
          </a:p>
          <a:p>
            <a:endParaRPr lang="en-US"/>
          </a:p>
        </p:txBody>
      </p:sp>
      <p:sp>
        <p:nvSpPr>
          <p:cNvPr id="3" name="Content Placeholder 2">
            <a:extLst>
              <a:ext uri="{FF2B5EF4-FFF2-40B4-BE49-F238E27FC236}">
                <a16:creationId xmlns:a16="http://schemas.microsoft.com/office/drawing/2014/main" id="{6162C108-3B91-3466-3AE9-1245686E8C84}"/>
              </a:ext>
            </a:extLst>
          </p:cNvPr>
          <p:cNvSpPr>
            <a:spLocks noGrp="1"/>
          </p:cNvSpPr>
          <p:nvPr>
            <p:ph idx="1"/>
          </p:nvPr>
        </p:nvSpPr>
        <p:spPr/>
        <p:txBody>
          <a:bodyPr vert="horz" wrap="square" lIns="0" tIns="0" rIns="0" bIns="0" rtlCol="0" anchor="t">
            <a:normAutofit/>
          </a:bodyPr>
          <a:lstStyle/>
          <a:p>
            <a:pPr marL="514350" indent="-514350">
              <a:buAutoNum type="arabicPeriod"/>
            </a:pPr>
            <a:r>
              <a:rPr lang="en-US" sz="2800" b="1" dirty="0">
                <a:solidFill>
                  <a:schemeClr val="tx1"/>
                </a:solidFill>
                <a:latin typeface="Roboto"/>
                <a:ea typeface="Roboto"/>
                <a:cs typeface="Times New Roman"/>
              </a:rPr>
              <a:t>Submission to God:</a:t>
            </a:r>
            <a:endParaRPr lang="en-US" sz="2800" b="1">
              <a:solidFill>
                <a:schemeClr val="tx1"/>
              </a:solidFill>
              <a:latin typeface="Roboto"/>
              <a:ea typeface="Roboto"/>
              <a:cs typeface="Roboto"/>
            </a:endParaRPr>
          </a:p>
          <a:p>
            <a:pPr>
              <a:buAutoNum type="arabicPeriod"/>
            </a:pPr>
            <a:r>
              <a:rPr lang="en-US" sz="2800" dirty="0">
                <a:solidFill>
                  <a:schemeClr val="tx1"/>
                </a:solidFill>
                <a:latin typeface="Roboto"/>
                <a:ea typeface="Roboto"/>
                <a:cs typeface="Times New Roman"/>
              </a:rPr>
              <a:t>   True humility begins with surrendering our will to God’s will and acknowledging His authority in our lives (</a:t>
            </a:r>
            <a:r>
              <a:rPr lang="en-US" sz="2800" dirty="0">
                <a:solidFill>
                  <a:schemeClr val="tx1"/>
                </a:solidFill>
                <a:latin typeface="Roboto"/>
                <a:ea typeface="Roboto"/>
                <a:cs typeface="Times New Roman"/>
                <a:hlinkClick r:id="rId2">
                  <a:extLst>
                    <a:ext uri="{A12FA001-AC4F-418D-AE19-62706E023703}">
                      <ahyp:hlinkClr xmlns:ahyp="http://schemas.microsoft.com/office/drawing/2018/hyperlinkcolor" val="tx"/>
                    </a:ext>
                  </a:extLst>
                </a:hlinkClick>
              </a:rPr>
              <a:t>James 4:7</a:t>
            </a:r>
            <a:r>
              <a:rPr lang="en-US" sz="2800" dirty="0">
                <a:solidFill>
                  <a:schemeClr val="tx1"/>
                </a:solidFill>
                <a:latin typeface="Roboto"/>
                <a:ea typeface="Roboto"/>
                <a:cs typeface="Times New Roman"/>
              </a:rPr>
              <a:t>).</a:t>
            </a:r>
            <a:endParaRPr lang="en-US" sz="2800">
              <a:solidFill>
                <a:schemeClr val="tx1"/>
              </a:solidFill>
              <a:latin typeface="Roboto"/>
              <a:ea typeface="Roboto"/>
              <a:cs typeface="Roboto"/>
            </a:endParaRPr>
          </a:p>
          <a:p>
            <a:pPr>
              <a:buAutoNum type="arabicPeriod"/>
            </a:pPr>
            <a:r>
              <a:rPr lang="en-US" sz="2800" dirty="0">
                <a:solidFill>
                  <a:schemeClr val="tx1"/>
                </a:solidFill>
                <a:latin typeface="Roboto"/>
                <a:ea typeface="Roboto"/>
                <a:cs typeface="Times New Roman"/>
              </a:rPr>
              <a:t>    It involves seeking His guidance through prayer and immersing ourselves in His Word (</a:t>
            </a:r>
            <a:r>
              <a:rPr lang="en-US" sz="2800" dirty="0">
                <a:solidFill>
                  <a:schemeClr val="tx1"/>
                </a:solidFill>
                <a:latin typeface="Roboto"/>
                <a:ea typeface="Roboto"/>
                <a:cs typeface="Times New Roman"/>
                <a:hlinkClick r:id="rId3">
                  <a:extLst>
                    <a:ext uri="{A12FA001-AC4F-418D-AE19-62706E023703}">
                      <ahyp:hlinkClr xmlns:ahyp="http://schemas.microsoft.com/office/drawing/2018/hyperlinkcolor" val="tx"/>
                    </a:ext>
                  </a:extLst>
                </a:hlinkClick>
              </a:rPr>
              <a:t>Psalm 119:105</a:t>
            </a:r>
            <a:r>
              <a:rPr lang="en-US" sz="2800" dirty="0">
                <a:solidFill>
                  <a:schemeClr val="tx1"/>
                </a:solidFill>
                <a:latin typeface="Roboto"/>
                <a:ea typeface="Roboto"/>
                <a:cs typeface="Times New Roman"/>
              </a:rPr>
              <a:t>).</a:t>
            </a:r>
            <a:endParaRPr lang="en-US" sz="2800" dirty="0">
              <a:solidFill>
                <a:schemeClr val="tx1"/>
              </a:solidFill>
              <a:latin typeface="Roboto"/>
              <a:ea typeface="Roboto"/>
              <a:cs typeface="Roboto"/>
            </a:endParaRPr>
          </a:p>
          <a:p>
            <a:pPr>
              <a:buAutoNum type="arabicPeriod"/>
            </a:pPr>
            <a:endParaRPr lang="en-US" dirty="0">
              <a:solidFill>
                <a:srgbClr val="FFFFFF">
                  <a:alpha val="60000"/>
                </a:srgbClr>
              </a:solidFill>
            </a:endParaRPr>
          </a:p>
        </p:txBody>
      </p:sp>
    </p:spTree>
    <p:extLst>
      <p:ext uri="{BB962C8B-B14F-4D97-AF65-F5344CB8AC3E}">
        <p14:creationId xmlns:p14="http://schemas.microsoft.com/office/powerpoint/2010/main" val="21937599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05899-1E11-0627-3931-6C1218DD1683}"/>
              </a:ext>
            </a:extLst>
          </p:cNvPr>
          <p:cNvSpPr>
            <a:spLocks noGrp="1"/>
          </p:cNvSpPr>
          <p:nvPr>
            <p:ph type="title"/>
          </p:nvPr>
        </p:nvSpPr>
        <p:spPr/>
        <p:txBody>
          <a:bodyPr/>
          <a:lstStyle/>
          <a:p>
            <a:r>
              <a:rPr lang="en-US" sz="2800" b="1">
                <a:latin typeface="Times New Roman"/>
                <a:cs typeface="Times New Roman"/>
              </a:rPr>
              <a:t>Serving Others:</a:t>
            </a:r>
            <a:endParaRPr lang="en-US" b="1"/>
          </a:p>
        </p:txBody>
      </p:sp>
      <p:sp>
        <p:nvSpPr>
          <p:cNvPr id="3" name="Content Placeholder 2">
            <a:extLst>
              <a:ext uri="{FF2B5EF4-FFF2-40B4-BE49-F238E27FC236}">
                <a16:creationId xmlns:a16="http://schemas.microsoft.com/office/drawing/2014/main" id="{436A3D18-E6F5-92E1-377D-63D32C05D971}"/>
              </a:ext>
            </a:extLst>
          </p:cNvPr>
          <p:cNvSpPr>
            <a:spLocks noGrp="1"/>
          </p:cNvSpPr>
          <p:nvPr>
            <p:ph idx="1"/>
          </p:nvPr>
        </p:nvSpPr>
        <p:spPr/>
        <p:txBody>
          <a:bodyPr vert="horz" wrap="square" lIns="0" tIns="0" rIns="0" bIns="0" rtlCol="0" anchor="t">
            <a:normAutofit/>
          </a:bodyPr>
          <a:lstStyle/>
          <a:p>
            <a:pPr marL="514350" indent="-514350">
              <a:buAutoNum type="arabicPeriod"/>
            </a:pPr>
            <a:r>
              <a:rPr lang="en-US" sz="2800" dirty="0">
                <a:solidFill>
                  <a:schemeClr val="tx1"/>
                </a:solidFill>
                <a:latin typeface="Times New Roman"/>
                <a:cs typeface="Times New Roman"/>
              </a:rPr>
              <a:t>True humility compels us to put the needs of others before our own (</a:t>
            </a:r>
            <a:r>
              <a:rPr lang="en-US" sz="2800" dirty="0">
                <a:solidFill>
                  <a:schemeClr val="tx1"/>
                </a:solidFill>
                <a:latin typeface="Times New Roman"/>
                <a:cs typeface="Times New Roman"/>
                <a:hlinkClick r:id="rId2">
                  <a:extLst>
                    <a:ext uri="{A12FA001-AC4F-418D-AE19-62706E023703}">
                      <ahyp:hlinkClr xmlns:ahyp="http://schemas.microsoft.com/office/drawing/2018/hyperlinkcolor" val="tx"/>
                    </a:ext>
                  </a:extLst>
                </a:hlinkClick>
              </a:rPr>
              <a:t>Galatians 5:13</a:t>
            </a:r>
            <a:r>
              <a:rPr lang="en-US" sz="2800" dirty="0">
                <a:solidFill>
                  <a:schemeClr val="tx1"/>
                </a:solidFill>
                <a:latin typeface="Times New Roman"/>
                <a:cs typeface="Times New Roman"/>
              </a:rPr>
              <a:t>).</a:t>
            </a:r>
            <a:endParaRPr lang="en-US" sz="2800" dirty="0">
              <a:solidFill>
                <a:schemeClr val="tx1"/>
              </a:solidFill>
            </a:endParaRPr>
          </a:p>
          <a:p>
            <a:pPr>
              <a:buAutoNum type="arabicPeriod"/>
            </a:pPr>
            <a:r>
              <a:rPr lang="en-US" sz="2800" dirty="0">
                <a:solidFill>
                  <a:schemeClr val="tx1"/>
                </a:solidFill>
                <a:latin typeface="Times New Roman"/>
                <a:cs typeface="Times New Roman"/>
              </a:rPr>
              <a:t>   It motivates us to engage in acts of kindness, compassion, and selflessness, mirroring the heart of Christ (</a:t>
            </a:r>
            <a:r>
              <a:rPr lang="en-US" sz="2800" dirty="0">
                <a:solidFill>
                  <a:schemeClr val="tx1"/>
                </a:solidFill>
                <a:latin typeface="Times New Roman"/>
                <a:cs typeface="Times New Roman"/>
                <a:hlinkClick r:id="rId3">
                  <a:extLst>
                    <a:ext uri="{A12FA001-AC4F-418D-AE19-62706E023703}">
                      <ahyp:hlinkClr xmlns:ahyp="http://schemas.microsoft.com/office/drawing/2018/hyperlinkcolor" val="tx"/>
                    </a:ext>
                  </a:extLst>
                </a:hlinkClick>
              </a:rPr>
              <a:t>Mark 10:45</a:t>
            </a:r>
            <a:r>
              <a:rPr lang="en-US" sz="2800" dirty="0">
                <a:solidFill>
                  <a:schemeClr val="tx1"/>
                </a:solidFill>
                <a:latin typeface="Times New Roman"/>
                <a:cs typeface="Times New Roman"/>
              </a:rPr>
              <a:t>).</a:t>
            </a:r>
            <a:endParaRPr lang="en-US" sz="2800" dirty="0">
              <a:solidFill>
                <a:schemeClr val="tx1"/>
              </a:solidFill>
            </a:endParaRPr>
          </a:p>
          <a:p>
            <a:pPr>
              <a:buAutoNum type="arabicPeriod"/>
            </a:pPr>
            <a:endParaRPr lang="en-US" dirty="0">
              <a:solidFill>
                <a:srgbClr val="FFFFFF">
                  <a:alpha val="60000"/>
                </a:srgbClr>
              </a:solidFill>
            </a:endParaRPr>
          </a:p>
        </p:txBody>
      </p:sp>
    </p:spTree>
    <p:extLst>
      <p:ext uri="{BB962C8B-B14F-4D97-AF65-F5344CB8AC3E}">
        <p14:creationId xmlns:p14="http://schemas.microsoft.com/office/powerpoint/2010/main" val="503051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0B63F-6F3D-525C-1B9C-1316E6F93277}"/>
              </a:ext>
            </a:extLst>
          </p:cNvPr>
          <p:cNvSpPr>
            <a:spLocks noGrp="1"/>
          </p:cNvSpPr>
          <p:nvPr>
            <p:ph type="title"/>
          </p:nvPr>
        </p:nvSpPr>
        <p:spPr/>
        <p:txBody>
          <a:bodyPr/>
          <a:lstStyle/>
          <a:p>
            <a:r>
              <a:rPr lang="en-US" sz="2800" b="1">
                <a:latin typeface="Roboto"/>
                <a:ea typeface="Roboto"/>
                <a:cs typeface="Times New Roman"/>
              </a:rPr>
              <a:t>Cultivating a Teachable Spirit:</a:t>
            </a:r>
            <a:endParaRPr lang="en-US" b="1">
              <a:latin typeface="Roboto"/>
              <a:ea typeface="Roboto"/>
            </a:endParaRPr>
          </a:p>
        </p:txBody>
      </p:sp>
      <p:sp>
        <p:nvSpPr>
          <p:cNvPr id="3" name="Content Placeholder 2">
            <a:extLst>
              <a:ext uri="{FF2B5EF4-FFF2-40B4-BE49-F238E27FC236}">
                <a16:creationId xmlns:a16="http://schemas.microsoft.com/office/drawing/2014/main" id="{FBD2AC90-2151-A592-87B0-A760AE6EE936}"/>
              </a:ext>
            </a:extLst>
          </p:cNvPr>
          <p:cNvSpPr>
            <a:spLocks noGrp="1"/>
          </p:cNvSpPr>
          <p:nvPr>
            <p:ph idx="1"/>
          </p:nvPr>
        </p:nvSpPr>
        <p:spPr/>
        <p:txBody>
          <a:bodyPr vert="horz" wrap="square" lIns="0" tIns="0" rIns="0" bIns="0" rtlCol="0" anchor="t">
            <a:normAutofit/>
          </a:bodyPr>
          <a:lstStyle/>
          <a:p>
            <a:pPr>
              <a:buAutoNum type="arabicPeriod"/>
            </a:pPr>
            <a:r>
              <a:rPr lang="en-US" sz="2800" dirty="0">
                <a:solidFill>
                  <a:schemeClr val="tx1"/>
                </a:solidFill>
                <a:latin typeface="Roboto"/>
                <a:ea typeface="Roboto"/>
                <a:cs typeface="Times New Roman"/>
              </a:rPr>
              <a:t>True humility requires recognizing that we have much to learn and being open to correction and guidance (</a:t>
            </a:r>
            <a:r>
              <a:rPr lang="en-US" sz="2800" dirty="0">
                <a:solidFill>
                  <a:schemeClr val="tx1"/>
                </a:solidFill>
                <a:latin typeface="Roboto"/>
                <a:ea typeface="Roboto"/>
                <a:cs typeface="Times New Roman"/>
                <a:hlinkClick r:id="rId2">
                  <a:extLst>
                    <a:ext uri="{A12FA001-AC4F-418D-AE19-62706E023703}">
                      <ahyp:hlinkClr xmlns:ahyp="http://schemas.microsoft.com/office/drawing/2018/hyperlinkcolor" val="tx"/>
                    </a:ext>
                  </a:extLst>
                </a:hlinkClick>
              </a:rPr>
              <a:t>Proverbs 9:9</a:t>
            </a:r>
            <a:r>
              <a:rPr lang="en-US" sz="2800" dirty="0">
                <a:solidFill>
                  <a:schemeClr val="tx1"/>
                </a:solidFill>
                <a:latin typeface="Roboto"/>
                <a:ea typeface="Roboto"/>
                <a:cs typeface="Times New Roman"/>
              </a:rPr>
              <a:t>).</a:t>
            </a:r>
            <a:endParaRPr lang="en-US" sz="2800" dirty="0">
              <a:solidFill>
                <a:schemeClr val="tx1"/>
              </a:solidFill>
              <a:latin typeface="Roboto"/>
              <a:ea typeface="Roboto"/>
              <a:cs typeface="Roboto"/>
            </a:endParaRPr>
          </a:p>
          <a:p>
            <a:pPr>
              <a:buAutoNum type="arabicPeriod"/>
            </a:pPr>
            <a:r>
              <a:rPr lang="en-US" sz="2800" dirty="0">
                <a:solidFill>
                  <a:schemeClr val="tx1"/>
                </a:solidFill>
                <a:latin typeface="Roboto"/>
                <a:ea typeface="Roboto"/>
                <a:cs typeface="Times New Roman"/>
              </a:rPr>
              <a:t>It humbly seeks wisdom from others, allowing room for growth, transformation, and maturity (</a:t>
            </a:r>
            <a:r>
              <a:rPr lang="en-US" sz="2800" dirty="0">
                <a:solidFill>
                  <a:schemeClr val="tx1"/>
                </a:solidFill>
                <a:latin typeface="Roboto"/>
                <a:ea typeface="Roboto"/>
                <a:cs typeface="Times New Roman"/>
                <a:hlinkClick r:id="rId3">
                  <a:extLst>
                    <a:ext uri="{A12FA001-AC4F-418D-AE19-62706E023703}">
                      <ahyp:hlinkClr xmlns:ahyp="http://schemas.microsoft.com/office/drawing/2018/hyperlinkcolor" val="tx"/>
                    </a:ext>
                  </a:extLst>
                </a:hlinkClick>
              </a:rPr>
              <a:t>James 1:19</a:t>
            </a:r>
            <a:r>
              <a:rPr lang="en-US" sz="2800" dirty="0">
                <a:solidFill>
                  <a:schemeClr val="tx1"/>
                </a:solidFill>
                <a:latin typeface="Roboto"/>
                <a:ea typeface="Roboto"/>
                <a:cs typeface="Times New Roman"/>
              </a:rPr>
              <a:t>).</a:t>
            </a:r>
            <a:endParaRPr lang="en-US" sz="2800" dirty="0">
              <a:solidFill>
                <a:schemeClr val="tx1"/>
              </a:solidFill>
              <a:latin typeface="Roboto"/>
              <a:ea typeface="Roboto"/>
            </a:endParaRPr>
          </a:p>
          <a:p>
            <a:pPr marL="457200" indent="-457200">
              <a:buAutoNum type="arabicPeriod"/>
            </a:pPr>
            <a:endParaRPr lang="en-US" dirty="0">
              <a:solidFill>
                <a:srgbClr val="FFFFFF">
                  <a:alpha val="60000"/>
                </a:srgbClr>
              </a:solidFill>
            </a:endParaRPr>
          </a:p>
        </p:txBody>
      </p:sp>
    </p:spTree>
    <p:extLst>
      <p:ext uri="{BB962C8B-B14F-4D97-AF65-F5344CB8AC3E}">
        <p14:creationId xmlns:p14="http://schemas.microsoft.com/office/powerpoint/2010/main" val="3427985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C5E88-8207-10EE-C5CF-BD3FEB5F9AC4}"/>
              </a:ext>
            </a:extLst>
          </p:cNvPr>
          <p:cNvSpPr>
            <a:spLocks noGrp="1"/>
          </p:cNvSpPr>
          <p:nvPr>
            <p:ph type="title"/>
          </p:nvPr>
        </p:nvSpPr>
        <p:spPr/>
        <p:txBody>
          <a:bodyPr/>
          <a:lstStyle/>
          <a:p>
            <a:r>
              <a:rPr lang="en-US" sz="2800" b="1">
                <a:latin typeface="Roboto"/>
                <a:ea typeface="Roboto"/>
                <a:cs typeface="Times New Roman"/>
              </a:rPr>
              <a:t>Results of True Humility:</a:t>
            </a:r>
            <a:endParaRPr lang="en-US" sz="2800" b="1">
              <a:latin typeface="Roboto"/>
            </a:endParaRPr>
          </a:p>
          <a:p>
            <a:br>
              <a:rPr lang="en-US" sz="2800" b="1">
                <a:latin typeface="Roboto"/>
                <a:ea typeface="Roboto"/>
                <a:cs typeface="Roboto"/>
              </a:rPr>
            </a:br>
            <a:endParaRPr lang="en-US" sz="2800" b="1">
              <a:latin typeface="Roboto"/>
              <a:ea typeface="Roboto"/>
              <a:cs typeface="Roboto"/>
            </a:endParaRPr>
          </a:p>
        </p:txBody>
      </p:sp>
      <p:sp>
        <p:nvSpPr>
          <p:cNvPr id="3" name="Content Placeholder 2">
            <a:extLst>
              <a:ext uri="{FF2B5EF4-FFF2-40B4-BE49-F238E27FC236}">
                <a16:creationId xmlns:a16="http://schemas.microsoft.com/office/drawing/2014/main" id="{FD2B032A-AA0F-9F0F-9BFC-5F44E92F91D4}"/>
              </a:ext>
            </a:extLst>
          </p:cNvPr>
          <p:cNvSpPr>
            <a:spLocks noGrp="1"/>
          </p:cNvSpPr>
          <p:nvPr>
            <p:ph idx="1"/>
          </p:nvPr>
        </p:nvSpPr>
        <p:spPr/>
        <p:txBody>
          <a:bodyPr vert="horz" wrap="square" lIns="0" tIns="0" rIns="0" bIns="0" rtlCol="0" anchor="t">
            <a:normAutofit/>
          </a:bodyPr>
          <a:lstStyle/>
          <a:p>
            <a:pPr marL="514350" indent="-514350">
              <a:buAutoNum type="arabicPeriod"/>
            </a:pPr>
            <a:r>
              <a:rPr lang="en-US" sz="2800" b="1" dirty="0">
                <a:solidFill>
                  <a:schemeClr val="tx1"/>
                </a:solidFill>
                <a:latin typeface="Roboto"/>
                <a:ea typeface="Roboto"/>
                <a:cs typeface="Roboto"/>
              </a:rPr>
              <a:t>God’s Favor and Grace:</a:t>
            </a:r>
            <a:endParaRPr lang="en-US" sz="2800" dirty="0">
              <a:solidFill>
                <a:schemeClr val="tx1"/>
              </a:solidFill>
              <a:latin typeface="Roboto"/>
              <a:ea typeface="Roboto"/>
              <a:cs typeface="Times New Roman"/>
            </a:endParaRPr>
          </a:p>
          <a:p>
            <a:pPr marL="514350" indent="-514350">
              <a:buAutoNum type="arabicPeriod"/>
            </a:pPr>
            <a:r>
              <a:rPr lang="en-US" sz="2800" dirty="0">
                <a:solidFill>
                  <a:schemeClr val="tx1"/>
                </a:solidFill>
                <a:latin typeface="Roboto"/>
                <a:ea typeface="Roboto"/>
                <a:cs typeface="Times New Roman"/>
              </a:rPr>
              <a:t>Scripture tells us that God opposes the proud but extends His grace to the humble (</a:t>
            </a:r>
            <a:r>
              <a:rPr lang="en-US" sz="2800" dirty="0">
                <a:solidFill>
                  <a:schemeClr val="tx1"/>
                </a:solidFill>
                <a:latin typeface="Roboto"/>
                <a:ea typeface="Roboto"/>
                <a:cs typeface="Times New Roman"/>
                <a:hlinkClick r:id="rId2">
                  <a:extLst>
                    <a:ext uri="{A12FA001-AC4F-418D-AE19-62706E023703}">
                      <ahyp:hlinkClr xmlns:ahyp="http://schemas.microsoft.com/office/drawing/2018/hyperlinkcolor" val="tx"/>
                    </a:ext>
                  </a:extLst>
                </a:hlinkClick>
              </a:rPr>
              <a:t>James 4:6</a:t>
            </a:r>
            <a:r>
              <a:rPr lang="en-US" sz="2800" dirty="0">
                <a:solidFill>
                  <a:schemeClr val="tx1"/>
                </a:solidFill>
                <a:latin typeface="Roboto"/>
                <a:ea typeface="Roboto"/>
                <a:cs typeface="Times New Roman"/>
              </a:rPr>
              <a:t>).</a:t>
            </a:r>
            <a:endParaRPr lang="en-US" sz="2800">
              <a:solidFill>
                <a:schemeClr val="tx1"/>
              </a:solidFill>
              <a:latin typeface="Roboto"/>
              <a:ea typeface="Roboto"/>
              <a:cs typeface="Roboto"/>
            </a:endParaRPr>
          </a:p>
          <a:p>
            <a:pPr marL="514350" indent="-514350">
              <a:buAutoNum type="arabicPeriod"/>
            </a:pPr>
            <a:r>
              <a:rPr lang="en-US" sz="2800" dirty="0">
                <a:solidFill>
                  <a:schemeClr val="tx1"/>
                </a:solidFill>
                <a:latin typeface="Roboto"/>
                <a:ea typeface="Roboto"/>
                <a:cs typeface="Times New Roman"/>
              </a:rPr>
              <a:t>He exalts the humble, bestowing upon them His guidance, wisdom, and strength (</a:t>
            </a:r>
            <a:r>
              <a:rPr lang="en-US" sz="2800" dirty="0">
                <a:solidFill>
                  <a:schemeClr val="tx1"/>
                </a:solidFill>
                <a:latin typeface="Roboto"/>
                <a:ea typeface="Roboto"/>
                <a:cs typeface="Times New Roman"/>
                <a:hlinkClick r:id="rId3">
                  <a:extLst>
                    <a:ext uri="{A12FA001-AC4F-418D-AE19-62706E023703}">
                      <ahyp:hlinkClr xmlns:ahyp="http://schemas.microsoft.com/office/drawing/2018/hyperlinkcolor" val="tx"/>
                    </a:ext>
                  </a:extLst>
                </a:hlinkClick>
              </a:rPr>
              <a:t>Psalm 147:6</a:t>
            </a:r>
            <a:r>
              <a:rPr lang="en-US" sz="2800" dirty="0">
                <a:solidFill>
                  <a:schemeClr val="tx1"/>
                </a:solidFill>
                <a:latin typeface="Roboto"/>
                <a:ea typeface="Roboto"/>
                <a:cs typeface="Times New Roman"/>
              </a:rPr>
              <a:t>).</a:t>
            </a:r>
            <a:endParaRPr lang="en-US" sz="2800" dirty="0">
              <a:solidFill>
                <a:schemeClr val="tx1"/>
              </a:solidFill>
              <a:latin typeface="Roboto"/>
              <a:ea typeface="Roboto"/>
              <a:cs typeface="Roboto"/>
            </a:endParaRPr>
          </a:p>
          <a:p>
            <a:pPr marL="457200" indent="-457200">
              <a:buAutoNum type="arabicPeriod"/>
            </a:pPr>
            <a:endParaRPr lang="en-US" dirty="0">
              <a:solidFill>
                <a:srgbClr val="FFFFFF">
                  <a:alpha val="60000"/>
                </a:srgbClr>
              </a:solidFill>
            </a:endParaRPr>
          </a:p>
        </p:txBody>
      </p:sp>
    </p:spTree>
    <p:extLst>
      <p:ext uri="{BB962C8B-B14F-4D97-AF65-F5344CB8AC3E}">
        <p14:creationId xmlns:p14="http://schemas.microsoft.com/office/powerpoint/2010/main" val="873863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AD5D1-35FB-8CB9-14BF-BB54B52AA0CF}"/>
              </a:ext>
            </a:extLst>
          </p:cNvPr>
          <p:cNvSpPr>
            <a:spLocks noGrp="1"/>
          </p:cNvSpPr>
          <p:nvPr>
            <p:ph type="title"/>
          </p:nvPr>
        </p:nvSpPr>
        <p:spPr/>
        <p:txBody>
          <a:bodyPr/>
          <a:lstStyle/>
          <a:p>
            <a:r>
              <a:rPr lang="en-US" sz="2800" b="1">
                <a:latin typeface="Roboto"/>
                <a:ea typeface="Roboto"/>
                <a:cs typeface="Times New Roman"/>
              </a:rPr>
              <a:t>Unity and Healthy Relationships:</a:t>
            </a:r>
            <a:endParaRPr lang="en-US" sz="2800" b="1">
              <a:latin typeface="Roboto"/>
              <a:ea typeface="Roboto"/>
              <a:cs typeface="Roboto"/>
            </a:endParaRPr>
          </a:p>
          <a:p>
            <a:endParaRPr lang="en-US"/>
          </a:p>
        </p:txBody>
      </p:sp>
      <p:sp>
        <p:nvSpPr>
          <p:cNvPr id="3" name="Content Placeholder 2">
            <a:extLst>
              <a:ext uri="{FF2B5EF4-FFF2-40B4-BE49-F238E27FC236}">
                <a16:creationId xmlns:a16="http://schemas.microsoft.com/office/drawing/2014/main" id="{5045CB6F-BE93-EBAB-1F9C-6B37F9F8C1A3}"/>
              </a:ext>
            </a:extLst>
          </p:cNvPr>
          <p:cNvSpPr>
            <a:spLocks noGrp="1"/>
          </p:cNvSpPr>
          <p:nvPr>
            <p:ph idx="1"/>
          </p:nvPr>
        </p:nvSpPr>
        <p:spPr/>
        <p:txBody>
          <a:bodyPr vert="horz" wrap="square" lIns="0" tIns="0" rIns="0" bIns="0" rtlCol="0" anchor="t">
            <a:normAutofit/>
          </a:bodyPr>
          <a:lstStyle/>
          <a:p>
            <a:r>
              <a:rPr lang="en-US" sz="2800" dirty="0">
                <a:solidFill>
                  <a:schemeClr val="tx1"/>
                </a:solidFill>
                <a:latin typeface="Roboto"/>
                <a:ea typeface="Roboto"/>
                <a:cs typeface="Times New Roman"/>
              </a:rPr>
              <a:t>True humility fosters unity among believers and promotes harmonious relationships (</a:t>
            </a:r>
            <a:r>
              <a:rPr lang="en-US" sz="2800" dirty="0">
                <a:solidFill>
                  <a:schemeClr val="tx1"/>
                </a:solidFill>
                <a:latin typeface="Roboto"/>
                <a:ea typeface="Roboto"/>
                <a:cs typeface="Times New Roman"/>
                <a:hlinkClick r:id="rId2">
                  <a:extLst>
                    <a:ext uri="{A12FA001-AC4F-418D-AE19-62706E023703}">
                      <ahyp:hlinkClr xmlns:ahyp="http://schemas.microsoft.com/office/drawing/2018/hyperlinkcolor" val="tx"/>
                    </a:ext>
                  </a:extLst>
                </a:hlinkClick>
              </a:rPr>
              <a:t>Ephesians 4:2-3</a:t>
            </a:r>
            <a:r>
              <a:rPr lang="en-US" sz="2800" dirty="0">
                <a:solidFill>
                  <a:schemeClr val="tx1"/>
                </a:solidFill>
                <a:latin typeface="Roboto"/>
                <a:ea typeface="Roboto"/>
                <a:cs typeface="Times New Roman"/>
              </a:rPr>
              <a:t>).</a:t>
            </a:r>
            <a:endParaRPr lang="en-US" sz="2800">
              <a:solidFill>
                <a:schemeClr val="tx1"/>
              </a:solidFill>
              <a:latin typeface="Roboto"/>
              <a:ea typeface="Roboto"/>
              <a:cs typeface="Roboto"/>
            </a:endParaRPr>
          </a:p>
          <a:p>
            <a:r>
              <a:rPr lang="en-US" sz="2800" dirty="0">
                <a:solidFill>
                  <a:schemeClr val="tx1"/>
                </a:solidFill>
                <a:latin typeface="Roboto"/>
                <a:ea typeface="Roboto"/>
                <a:cs typeface="Times New Roman"/>
              </a:rPr>
              <a:t>It helps us overcome conflicts and promotes forgiveness and reconciliation, paving the way for genuine love and understanding (</a:t>
            </a:r>
            <a:r>
              <a:rPr lang="en-US" sz="2800" dirty="0">
                <a:solidFill>
                  <a:schemeClr val="tx1"/>
                </a:solidFill>
                <a:latin typeface="Roboto"/>
                <a:ea typeface="Roboto"/>
                <a:cs typeface="Times New Roman"/>
                <a:hlinkClick r:id="rId3">
                  <a:extLst>
                    <a:ext uri="{A12FA001-AC4F-418D-AE19-62706E023703}">
                      <ahyp:hlinkClr xmlns:ahyp="http://schemas.microsoft.com/office/drawing/2018/hyperlinkcolor" val="tx"/>
                    </a:ext>
                  </a:extLst>
                </a:hlinkClick>
              </a:rPr>
              <a:t>Colossians 3:12-13</a:t>
            </a:r>
            <a:r>
              <a:rPr lang="en-US" sz="2800" dirty="0">
                <a:solidFill>
                  <a:schemeClr val="tx1"/>
                </a:solidFill>
                <a:latin typeface="Roboto"/>
                <a:ea typeface="Roboto"/>
                <a:cs typeface="Times New Roman"/>
              </a:rPr>
              <a:t>).</a:t>
            </a:r>
            <a:endParaRPr lang="en-US" sz="2800" dirty="0">
              <a:solidFill>
                <a:schemeClr val="tx1"/>
              </a:solidFill>
              <a:latin typeface="Roboto"/>
              <a:ea typeface="Roboto"/>
            </a:endParaRPr>
          </a:p>
          <a:p>
            <a:endParaRPr lang="en-US" dirty="0">
              <a:solidFill>
                <a:srgbClr val="FFFFFF">
                  <a:alpha val="60000"/>
                </a:srgbClr>
              </a:solidFill>
            </a:endParaRPr>
          </a:p>
        </p:txBody>
      </p:sp>
    </p:spTree>
    <p:extLst>
      <p:ext uri="{BB962C8B-B14F-4D97-AF65-F5344CB8AC3E}">
        <p14:creationId xmlns:p14="http://schemas.microsoft.com/office/powerpoint/2010/main" val="3955107843"/>
      </p:ext>
    </p:extLst>
  </p:cSld>
  <p:clrMapOvr>
    <a:masterClrMapping/>
  </p:clrMapOvr>
</p:sld>
</file>

<file path=ppt/theme/theme1.xml><?xml version="1.0" encoding="utf-8"?>
<a:theme xmlns:a="http://schemas.openxmlformats.org/drawingml/2006/main" name="3DFloatVTI">
  <a:themeElements>
    <a:clrScheme name="Float">
      <a:dk1>
        <a:sysClr val="windowText" lastClr="000000"/>
      </a:dk1>
      <a:lt1>
        <a:sysClr val="window" lastClr="FFFFFF"/>
      </a:lt1>
      <a:dk2>
        <a:srgbClr val="1B192E"/>
      </a:dk2>
      <a:lt2>
        <a:srgbClr val="EAE5EB"/>
      </a:lt2>
      <a:accent1>
        <a:srgbClr val="13BE89"/>
      </a:accent1>
      <a:accent2>
        <a:srgbClr val="12B1BF"/>
      </a:accent2>
      <a:accent3>
        <a:srgbClr val="D40AA8"/>
      </a:accent3>
      <a:accent4>
        <a:srgbClr val="B86E62"/>
      </a:accent4>
      <a:accent5>
        <a:srgbClr val="A3A3C1"/>
      </a:accent5>
      <a:accent6>
        <a:srgbClr val="37335B"/>
      </a:accent6>
      <a:hlink>
        <a:srgbClr val="0066FF"/>
      </a:hlink>
      <a:folHlink>
        <a:srgbClr val="666699"/>
      </a:folHlink>
    </a:clrScheme>
    <a:fontScheme name="Float">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3DFloatVTI" id="{F59BA300-ED19-4B39-9AE3-7882B1DE8B78}" vid="{0FEC63E3-719F-4F50-9F1E-5B8BAF39109A}"/>
    </a:ext>
  </a:extLst>
</a:theme>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11</Slides>
  <Notes>0</Notes>
  <HiddenSlides>0</HiddenSlide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3DFloatVTI</vt:lpstr>
      <vt:lpstr>True Humility: Practices and Results </vt:lpstr>
      <vt:lpstr>Introduction</vt:lpstr>
      <vt:lpstr>Understanding True Humility:</vt:lpstr>
      <vt:lpstr>Jesus as the Ultimate Example:</vt:lpstr>
      <vt:lpstr>Practices of True Humility: </vt:lpstr>
      <vt:lpstr>Serving Others:</vt:lpstr>
      <vt:lpstr>Cultivating a Teachable Spirit:</vt:lpstr>
      <vt:lpstr>Results of True Humility:  </vt:lpstr>
      <vt:lpstr>Unity and Healthy Relationships: </vt:lpstr>
      <vt:lpstr>Spiritual Growth and Transformation: </vt:lpstr>
      <vt:lpstr>Conclusion: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revision>231</cp:revision>
  <dcterms:created xsi:type="dcterms:W3CDTF">2023-12-05T19:21:29Z</dcterms:created>
  <dcterms:modified xsi:type="dcterms:W3CDTF">2023-12-06T20:33:07Z</dcterms:modified>
</cp:coreProperties>
</file>