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BB00"/>
    <a:srgbClr val="D2CD00"/>
    <a:srgbClr val="F0EA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2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4BF9C-1FDE-5B24-B542-096AC15739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065EF6-20B4-41A6-D180-ECD1CB1EFC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B885B6-CFEB-8453-4BCF-E456DB30F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301C-B01F-4EAE-85DA-B31CA1954F9A}" type="datetimeFigureOut">
              <a:rPr lang="en-US" smtClean="0"/>
              <a:t>1/21/2024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1D8721-5BC5-8847-D41D-F6EC9251F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4FCC69-5263-4A6B-9850-1E449CFEB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4D854-816C-46C0-B21B-C304DED45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292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F8944-FA32-D9B8-13E1-7D9EE432B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964FEA-9748-CB19-10A7-E892CAB9A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68F823-1900-324F-1DF2-206A0A0D1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301C-B01F-4EAE-85DA-B31CA1954F9A}" type="datetimeFigureOut">
              <a:rPr lang="en-US" smtClean="0"/>
              <a:t>1/21/2024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048DE0-5918-47BA-E3F6-331F7AD45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0408A-8F2D-E8AF-9A5F-26255CAB0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4D854-816C-46C0-B21B-C304DED45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881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EFE8B7-B33B-9BC6-73BA-5A35812D07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2F7161-F306-F685-1663-FD3FEE414B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DBF295-C338-36BB-0071-E7BC14815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301C-B01F-4EAE-85DA-B31CA1954F9A}" type="datetimeFigureOut">
              <a:rPr lang="en-US" smtClean="0"/>
              <a:t>1/21/2024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B10D3F-71C3-1175-105D-7DD1797B4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510C47-EDDB-5045-03F9-FA4A7A148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4D854-816C-46C0-B21B-C304DED45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493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70D72-AFAC-5D54-B818-5C13C1B09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CA189B-9FE8-C946-2477-65A0DDBBE4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A4F73F-F449-CB2D-D555-CD3D2C00D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301C-B01F-4EAE-85DA-B31CA1954F9A}" type="datetimeFigureOut">
              <a:rPr lang="en-US" smtClean="0"/>
              <a:t>1/21/2024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D99342-CE51-F8A2-B0B6-1FC2673DF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C2B41F-AABD-E515-BE0C-8B2C001FE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4D854-816C-46C0-B21B-C304DED45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678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B5B9C-6A11-B8AC-146C-1B5652C19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89F089-EB2F-1350-C8C3-E972FE2381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013CD4-D758-5155-8720-C9F3DB7CA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301C-B01F-4EAE-85DA-B31CA1954F9A}" type="datetimeFigureOut">
              <a:rPr lang="en-US" smtClean="0"/>
              <a:t>1/21/2024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2CDA2F-39E1-75E4-3275-E9F4C78A5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1433BB-529F-9E79-FD6B-113CFB484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4D854-816C-46C0-B21B-C304DED45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334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8A1E9-A660-54EF-270A-375BFAA2A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DE501A-54B2-0478-3F75-6A5FD02751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BAECE7-876B-D465-5DCF-70EA68BCA3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3E72C6-CAB4-EAB1-9A5F-E235E1663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301C-B01F-4EAE-85DA-B31CA1954F9A}" type="datetimeFigureOut">
              <a:rPr lang="en-US" smtClean="0"/>
              <a:t>1/21/2024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A064A2-4F8F-1C2F-29E4-2B3B300DF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C6EAA5-E499-5EEC-4FCD-8FB5A241C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4D854-816C-46C0-B21B-C304DED45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452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6A02F-C230-16BA-ADF7-79D44153D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79477D-7DA4-D332-CD5E-51717749E4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474FAA-AEEB-DA15-3CBE-540F75367E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02DBE7-A9EF-562A-0976-439A4B4588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AFBDA0-B670-639D-93C6-A744A2A8AE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57225C-7BF5-3667-088D-F9F5E1A3F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301C-B01F-4EAE-85DA-B31CA1954F9A}" type="datetimeFigureOut">
              <a:rPr lang="en-US" smtClean="0"/>
              <a:t>1/21/2024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552253-B36B-7461-996D-824497423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5A3464-2F58-86E5-D1D1-8AF6506EC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4D854-816C-46C0-B21B-C304DED45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013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DEA25-3DCB-7B55-7436-7874F9EBB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FED6B5-033A-FF91-F996-0C8D73950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301C-B01F-4EAE-85DA-B31CA1954F9A}" type="datetimeFigureOut">
              <a:rPr lang="en-US" smtClean="0"/>
              <a:t>1/21/2024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B9D4BA-8571-512E-BFA0-A2311EFE8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03B181-92A6-A47A-D0EE-E1572B2A8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4D854-816C-46C0-B21B-C304DED45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424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AD38E4D-04CA-7079-5830-90253BE92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301C-B01F-4EAE-85DA-B31CA1954F9A}" type="datetimeFigureOut">
              <a:rPr lang="en-US" smtClean="0"/>
              <a:t>1/21/2024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9E0FAF-B4D5-9F88-61E0-BEC6598E6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641873-D8B9-67F4-DBF4-70D68AE2A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4D854-816C-46C0-B21B-C304DED45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07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6BF1E-1D03-4F33-5ADE-161C9130C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4477FC-3E47-0DA1-D166-4BF4D3CE35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5D9D34-CA70-55EE-82C5-A87467FC18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CC4068-9965-A531-FDF6-020587373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301C-B01F-4EAE-85DA-B31CA1954F9A}" type="datetimeFigureOut">
              <a:rPr lang="en-US" smtClean="0"/>
              <a:t>1/21/2024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196E7D-154F-1537-05C8-7AC888056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393C31-6F67-CF71-87DC-CF402A2EF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4D854-816C-46C0-B21B-C304DED45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897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B60C6-E307-4355-BEB0-6068CB12F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989A33-38DC-EDB3-7847-6C1995A555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7F5D24-905D-AD9B-374D-36364DDCA0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5E3EAB-5CB6-3026-E4C4-1C35D22BD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301C-B01F-4EAE-85DA-B31CA1954F9A}" type="datetimeFigureOut">
              <a:rPr lang="en-US" smtClean="0"/>
              <a:t>1/21/2024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5DB11D-DE8E-C05E-7899-1C10CEECB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232BB9-759C-37C5-8971-88D72FBF5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4D854-816C-46C0-B21B-C304DED45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883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C9745C-3847-4216-182F-89D0590BA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635363-7627-D247-2D1A-9F9635E341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77830A-D997-BE23-C92B-F8CA15D28D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4D301C-B01F-4EAE-85DA-B31CA1954F9A}" type="datetimeFigureOut">
              <a:rPr lang="en-US" smtClean="0"/>
              <a:t>1/21/2024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D172C8-3876-11DB-99D9-54C756234E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D9BD69-BC2E-EE50-58FD-E363DF7338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04D854-816C-46C0-B21B-C304DED45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365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6F828D28-8E09-41CC-8229-3070B5467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person standing in the middle of the water&#10;&#10;Description automatically generated">
            <a:extLst>
              <a:ext uri="{FF2B5EF4-FFF2-40B4-BE49-F238E27FC236}">
                <a16:creationId xmlns:a16="http://schemas.microsoft.com/office/drawing/2014/main" id="{4B2CC8D8-8ABA-CECF-A815-95951057A6F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1" r="5882" b="2"/>
          <a:stretch/>
        </p:blipFill>
        <p:spPr>
          <a:xfrm>
            <a:off x="20" y="-22"/>
            <a:ext cx="12191977" cy="6858022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D5B012D8-7F27-4758-9AC6-C889B154BD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103377" y="1100316"/>
            <a:ext cx="6858003" cy="4657347"/>
          </a:xfrm>
          <a:prstGeom prst="rect">
            <a:avLst/>
          </a:prstGeom>
          <a:gradFill flip="none" rotWithShape="1">
            <a:gsLst>
              <a:gs pos="48000">
                <a:srgbClr val="000000">
                  <a:alpha val="24000"/>
                </a:srgbClr>
              </a:gs>
              <a:gs pos="85000">
                <a:srgbClr val="000000">
                  <a:alpha val="45000"/>
                </a:srgbClr>
              </a:gs>
              <a:gs pos="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E852A0-AED7-C9C2-FCD1-C6A44FE636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6983" y="697465"/>
            <a:ext cx="11731924" cy="1578054"/>
          </a:xfrm>
        </p:spPr>
        <p:txBody>
          <a:bodyPr anchor="t">
            <a:normAutofit/>
          </a:bodyPr>
          <a:lstStyle/>
          <a:p>
            <a:r>
              <a:rPr lang="en-US" sz="9600" b="1" dirty="0">
                <a:solidFill>
                  <a:srgbClr val="F6BB00"/>
                </a:solidFill>
                <a:latin typeface="Kunstler Script" panose="030304020206070D0D06" pitchFamily="66" charset="0"/>
              </a:rPr>
              <a:t>Seeing in the Light of Eternity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7F6BA9-340A-EB3B-76B0-002F76CBFE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466" y="4551037"/>
            <a:ext cx="5449479" cy="1578054"/>
          </a:xfrm>
        </p:spPr>
        <p:txBody>
          <a:bodyPr anchor="b">
            <a:normAutofit/>
          </a:bodyPr>
          <a:lstStyle/>
          <a:p>
            <a:pPr algn="l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063B759-00FC-46D1-9898-8E8625268F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40187" y="2206184"/>
            <a:ext cx="6858003" cy="2445624"/>
          </a:xfrm>
          <a:prstGeom prst="rect">
            <a:avLst/>
          </a:prstGeom>
          <a:gradFill flip="none" rotWithShape="1">
            <a:gsLst>
              <a:gs pos="48000">
                <a:srgbClr val="000000">
                  <a:alpha val="24000"/>
                </a:srgbClr>
              </a:gs>
              <a:gs pos="85000">
                <a:srgbClr val="000000">
                  <a:alpha val="45000"/>
                </a:srgbClr>
              </a:gs>
              <a:gs pos="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838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6F828D28-8E09-41CC-8229-3070B5467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person standing in the middle of the water&#10;&#10;Description automatically generated">
            <a:extLst>
              <a:ext uri="{FF2B5EF4-FFF2-40B4-BE49-F238E27FC236}">
                <a16:creationId xmlns:a16="http://schemas.microsoft.com/office/drawing/2014/main" id="{4B2CC8D8-8ABA-CECF-A815-95951057A6F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1" r="5882" b="2"/>
          <a:stretch/>
        </p:blipFill>
        <p:spPr>
          <a:xfrm>
            <a:off x="20" y="-22"/>
            <a:ext cx="12191977" cy="6858022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D5B012D8-7F27-4758-9AC6-C889B154BD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103377" y="1100316"/>
            <a:ext cx="6858003" cy="4657347"/>
          </a:xfrm>
          <a:prstGeom prst="rect">
            <a:avLst/>
          </a:prstGeom>
          <a:gradFill flip="none" rotWithShape="1">
            <a:gsLst>
              <a:gs pos="48000">
                <a:srgbClr val="000000">
                  <a:alpha val="24000"/>
                </a:srgbClr>
              </a:gs>
              <a:gs pos="85000">
                <a:srgbClr val="000000">
                  <a:alpha val="45000"/>
                </a:srgbClr>
              </a:gs>
              <a:gs pos="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E852A0-AED7-C9C2-FCD1-C6A44FE636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6983" y="197133"/>
            <a:ext cx="11731924" cy="1578054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US" sz="7200" b="1" u="sng" dirty="0">
                <a:solidFill>
                  <a:schemeClr val="tx2">
                    <a:lumMod val="50000"/>
                    <a:lumOff val="50000"/>
                  </a:schemeClr>
                </a:solidFill>
                <a:latin typeface="Kunstler Script" panose="030304020206070D0D06" pitchFamily="66" charset="0"/>
              </a:rPr>
              <a:t>Supporting scriptures:</a:t>
            </a:r>
            <a:br>
              <a:rPr lang="en-US" sz="7200" b="1" u="sng" dirty="0">
                <a:solidFill>
                  <a:schemeClr val="tx2">
                    <a:lumMod val="50000"/>
                    <a:lumOff val="50000"/>
                  </a:schemeClr>
                </a:solidFill>
                <a:latin typeface="Kunstler Script" panose="030304020206070D0D06" pitchFamily="66" charset="0"/>
              </a:rPr>
            </a:br>
            <a:r>
              <a:rPr lang="en-US" sz="5300" b="1" dirty="0">
                <a:solidFill>
                  <a:schemeClr val="tx2">
                    <a:lumMod val="50000"/>
                    <a:lumOff val="50000"/>
                  </a:schemeClr>
                </a:solidFill>
                <a:latin typeface="+mn-lt"/>
              </a:rPr>
              <a:t>Exodus 32:7-10,      Romans 5:20-21, Hebrews 9:27,       Ephesians 2:4-5, Deuteronomy 30:19-20, Romans 1:18-20,              Psalm 19:1</a:t>
            </a:r>
            <a:r>
              <a:rPr lang="en-US" sz="5300" b="1">
                <a:solidFill>
                  <a:schemeClr val="tx2">
                    <a:lumMod val="50000"/>
                    <a:lumOff val="50000"/>
                  </a:schemeClr>
                </a:solidFill>
                <a:latin typeface="+mn-lt"/>
              </a:rPr>
              <a:t>,           Ephesians </a:t>
            </a:r>
            <a:r>
              <a:rPr lang="en-US" sz="5300" b="1" dirty="0">
                <a:solidFill>
                  <a:schemeClr val="tx2">
                    <a:lumMod val="50000"/>
                    <a:lumOff val="50000"/>
                  </a:schemeClr>
                </a:solidFill>
                <a:latin typeface="+mn-lt"/>
              </a:rPr>
              <a:t>1:13-14,         James 4:7,   Matthew 7:21-23,  John 17:1-4,      John 19:30,   John 20:29,    Matthew 5:3, John 4:24,    Exodus 34:14,    Psalm 29:3,    1 Corinthians 2:8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7F6BA9-340A-EB3B-76B0-002F76CBFE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643466" y="6129090"/>
            <a:ext cx="5449479" cy="608139"/>
          </a:xfrm>
        </p:spPr>
        <p:txBody>
          <a:bodyPr anchor="b">
            <a:normAutofit/>
          </a:bodyPr>
          <a:lstStyle/>
          <a:p>
            <a:pPr algn="l"/>
            <a:r>
              <a:rPr lang="en-US" dirty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063B759-00FC-46D1-9898-8E8625268F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40187" y="2206184"/>
            <a:ext cx="6858003" cy="2445624"/>
          </a:xfrm>
          <a:prstGeom prst="rect">
            <a:avLst/>
          </a:prstGeom>
          <a:gradFill flip="none" rotWithShape="1">
            <a:gsLst>
              <a:gs pos="48000">
                <a:srgbClr val="000000">
                  <a:alpha val="24000"/>
                </a:srgbClr>
              </a:gs>
              <a:gs pos="85000">
                <a:srgbClr val="000000">
                  <a:alpha val="45000"/>
                </a:srgbClr>
              </a:gs>
              <a:gs pos="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531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65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Kunstler Script</vt:lpstr>
      <vt:lpstr>Office Theme</vt:lpstr>
      <vt:lpstr>Seeing in the Light of Eternity</vt:lpstr>
      <vt:lpstr>Supporting scriptures: Exodus 32:7-10,      Romans 5:20-21, Hebrews 9:27,       Ephesians 2:4-5, Deuteronomy 30:19-20, Romans 1:18-20,              Psalm 19:1,           Ephesians 1:13-14,         James 4:7,   Matthew 7:21-23,  John 17:1-4,      John 19:30,   John 20:29,    Matthew 5:3, John 4:24,    Exodus 34:14,    Psalm 29:3,    1 Corinthians 2:8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Seeing in the Light of Eternity</dc:title>
  <dc:creator>Brian Moseley</dc:creator>
  <cp:lastModifiedBy>Brian Moseley</cp:lastModifiedBy>
  <cp:revision>2</cp:revision>
  <dcterms:created xsi:type="dcterms:W3CDTF">2024-01-21T12:56:54Z</dcterms:created>
  <dcterms:modified xsi:type="dcterms:W3CDTF">2024-01-21T16:00:37Z</dcterms:modified>
</cp:coreProperties>
</file>