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35031E-3462-46E2-9E99-16FEE79FFDD7}" v="56" dt="2024-01-22T17:49:43.465"/>
    <p1510:client id="{98401513-64FC-4B2F-AD69-D4FAA3A2DF60}" v="7" dt="2024-01-22T17:09:20.804"/>
    <p1510:client id="{A2C9EFFE-4C82-4147-8034-11112E1A0934}" v="42" dt="2024-01-22T17:20:32.980"/>
    <p1510:client id="{C42BFD4C-4F98-4A57-87B5-6DE53C2BC93E}" v="35" dt="2024-01-22T17:02:09.665"/>
    <p1510:client id="{F865E89D-4D4F-4039-A0B0-D07910517476}" v="5" dt="2024-01-22T16:44:50.835"/>
    <p1510:client id="{FCD2C27C-C53B-4B3D-89E9-D4C6697E3503}" v="43" dt="2024-01-22T17:27:01.6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1/26/2024</a:t>
            </a:fld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487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415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26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589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1/26/2024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879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1/26/2024</a:t>
            </a:fld>
            <a:endParaRPr lang="en-US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359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1/26/2024</a:t>
            </a:fld>
            <a:endParaRPr lang="en-US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94225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1/26/2024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218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1/26/2024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064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1/26/2024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3634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1/26/2024</a:t>
            </a:fld>
            <a:endParaRPr lang="en-US" spc="5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519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67" r:id="rId6"/>
    <p:sldLayoutId id="2147483763" r:id="rId7"/>
    <p:sldLayoutId id="2147483764" r:id="rId8"/>
    <p:sldLayoutId id="2147483765" r:id="rId9"/>
    <p:sldLayoutId id="2147483766" r:id="rId10"/>
    <p:sldLayoutId id="214748376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41994" y="1601424"/>
            <a:ext cx="4763063" cy="1907935"/>
          </a:xfrm>
        </p:spPr>
        <p:txBody>
          <a:bodyPr anchor="b">
            <a:normAutofit/>
          </a:bodyPr>
          <a:lstStyle/>
          <a:p>
            <a:r>
              <a:rPr lang="en-US" sz="2600" b="1">
                <a:latin typeface="Bookman Old Style"/>
                <a:cs typeface="Calibri"/>
              </a:rPr>
              <a:t>The Mind &amp; Thoughts of Christ</a:t>
            </a:r>
            <a:br>
              <a:rPr lang="en-US" sz="2600" b="1">
                <a:latin typeface="Bookman Old Style"/>
                <a:cs typeface="Calibri"/>
              </a:rPr>
            </a:br>
            <a:r>
              <a:rPr lang="en-US" sz="2600" b="1">
                <a:latin typeface="Bookman Old Style"/>
                <a:cs typeface="Calibri"/>
              </a:rPr>
              <a:t>~ </a:t>
            </a:r>
            <a:br>
              <a:rPr lang="en-US" sz="2600" b="1">
                <a:latin typeface="Bookman Old Style"/>
                <a:cs typeface="Calibri"/>
              </a:rPr>
            </a:br>
            <a:r>
              <a:rPr lang="en-US" sz="2600" b="1">
                <a:latin typeface="Bookman Old Style"/>
                <a:cs typeface="Calibri"/>
              </a:rPr>
              <a:t>Transforming Our Thinking</a:t>
            </a:r>
            <a:endParaRPr lang="en-US" sz="2600">
              <a:latin typeface="Bookman Old Style"/>
            </a:endParaRPr>
          </a:p>
        </p:txBody>
      </p:sp>
      <p:pic>
        <p:nvPicPr>
          <p:cNvPr id="4" name="Picture 3" descr="A statue of a person carrying a cross&#10;&#10;Description automatically generated">
            <a:extLst>
              <a:ext uri="{FF2B5EF4-FFF2-40B4-BE49-F238E27FC236}">
                <a16:creationId xmlns:a16="http://schemas.microsoft.com/office/drawing/2014/main" id="{65271DCD-35EC-B048-62BA-4026A38381C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968" r="2" b="2"/>
          <a:stretch/>
        </p:blipFill>
        <p:spPr>
          <a:xfrm>
            <a:off x="20" y="-5"/>
            <a:ext cx="6076326" cy="6864470"/>
          </a:xfrm>
          <a:prstGeom prst="rect">
            <a:avLst/>
          </a:prstGeom>
        </p:spPr>
      </p:pic>
      <p:pic>
        <p:nvPicPr>
          <p:cNvPr id="5" name="Picture 4" descr="A blue and gold logo with a black background&#10;&#10;Description automatically generated">
            <a:extLst>
              <a:ext uri="{FF2B5EF4-FFF2-40B4-BE49-F238E27FC236}">
                <a16:creationId xmlns:a16="http://schemas.microsoft.com/office/drawing/2014/main" id="{40806A59-6B96-76E1-EB7D-1B43037F695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9363" r="-1" b="-1"/>
          <a:stretch/>
        </p:blipFill>
        <p:spPr>
          <a:xfrm>
            <a:off x="4091726" y="3905984"/>
            <a:ext cx="6027731" cy="3045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JuxtaposeVTI">
  <a:themeElements>
    <a:clrScheme name="Juxtapose">
      <a:dk1>
        <a:sysClr val="windowText" lastClr="000000"/>
      </a:dk1>
      <a:lt1>
        <a:sysClr val="window" lastClr="FFFFFF"/>
      </a:lt1>
      <a:dk2>
        <a:srgbClr val="3F3F3F"/>
      </a:dk2>
      <a:lt2>
        <a:srgbClr val="F8F7F5"/>
      </a:lt2>
      <a:accent1>
        <a:srgbClr val="F99700"/>
      </a:accent1>
      <a:accent2>
        <a:srgbClr val="00BAC7"/>
      </a:accent2>
      <a:accent3>
        <a:srgbClr val="FF5C21"/>
      </a:accent3>
      <a:accent4>
        <a:srgbClr val="6F7EFD"/>
      </a:accent4>
      <a:accent5>
        <a:srgbClr val="ACACAC"/>
      </a:accent5>
      <a:accent6>
        <a:srgbClr val="737373"/>
      </a:accent6>
      <a:hlink>
        <a:srgbClr val="0099FF"/>
      </a:hlink>
      <a:folHlink>
        <a:srgbClr val="868686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Bookman Old Style</vt:lpstr>
      <vt:lpstr>Franklin Gothic Demi Cond</vt:lpstr>
      <vt:lpstr>Franklin Gothic Medium</vt:lpstr>
      <vt:lpstr>Wingdings</vt:lpstr>
      <vt:lpstr>JuxtaposeVTI</vt:lpstr>
      <vt:lpstr>The Mind &amp; Thoughts of Christ ~  Transforming Our Thinking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</dc:creator>
  <cp:lastModifiedBy>Ronald Powell</cp:lastModifiedBy>
  <cp:revision>4</cp:revision>
  <dcterms:created xsi:type="dcterms:W3CDTF">2013-07-15T20:26:40Z</dcterms:created>
  <dcterms:modified xsi:type="dcterms:W3CDTF">2024-01-26T15:42:30Z</dcterms:modified>
</cp:coreProperties>
</file>