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Moseley" userId="66231bffd3d0aee8" providerId="LiveId" clId="{A8675029-3E44-4349-90F4-0ABCCACE1213}"/>
    <pc:docChg chg="modSld">
      <pc:chgData name="Brian Moseley" userId="66231bffd3d0aee8" providerId="LiveId" clId="{A8675029-3E44-4349-90F4-0ABCCACE1213}" dt="2024-01-07T15:02:29.547" v="1"/>
      <pc:docMkLst>
        <pc:docMk/>
      </pc:docMkLst>
      <pc:sldChg chg="delSp mod">
        <pc:chgData name="Brian Moseley" userId="66231bffd3d0aee8" providerId="LiveId" clId="{A8675029-3E44-4349-90F4-0ABCCACE1213}" dt="2024-01-07T15:02:29.547" v="1"/>
        <pc:sldMkLst>
          <pc:docMk/>
          <pc:sldMk cId="164142746" sldId="258"/>
        </pc:sldMkLst>
        <pc:spChg chg="del">
          <ac:chgData name="Brian Moseley" userId="66231bffd3d0aee8" providerId="LiveId" clId="{A8675029-3E44-4349-90F4-0ABCCACE1213}" dt="2024-01-07T15:02:29.547" v="1"/>
          <ac:spMkLst>
            <pc:docMk/>
            <pc:sldMk cId="164142746" sldId="258"/>
            <ac:spMk id="9" creationId="{A27F9A3B-D1CE-AD3A-F49F-1147B786C95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C56F2-02B3-C295-928D-64B306BAF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F6D246-BFF8-1F63-DF3C-2570224FCA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0D89B-7026-5474-AFC1-21C5D3E98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5D714-DC28-A6BA-863C-00A2FF839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0A8BE-62FC-046B-71CC-F5B39E605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7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5E794-B8E0-5DCF-D602-FF7A34BBC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B0261-83FB-CEC6-4297-D130CD923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5C0B6-E874-EB7B-16B2-D4079A92E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D3607-4E75-7ECF-6CEF-145FCF22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97858-2C78-CD53-9B61-413BF674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6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F16BCB-BA22-97B0-CCC6-042F9C4C1D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728DD4-F90A-8057-B904-DF9011027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4F503-6436-6F67-EA75-08C1B3F49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3EB47-E0E6-4A7E-2CD1-5919EFD4E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2AE2D-9CB4-58D4-5457-BBCF308C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5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4985C-0FF1-93C0-12C7-40BB66D8E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A7F94-8A76-6F9A-6717-D1403E9F5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01B84-B806-FFF5-132B-E6829F00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36D5F-6D90-4BD7-C0FB-8D06B230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844D9-30B7-8322-994D-F57E61214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77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CAD16-0BDD-BD36-55D2-5E1780225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0595A-068F-D631-C99E-5EB690794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48D08-D64A-8EA8-6DC3-63F2EF675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CE119-D68D-D614-9DB4-03D35B14D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6DCC9-6F41-A26B-0AA4-565A93DC7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09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E64B-E27B-1BB7-40DD-89860F519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713CD-7A18-5FB1-FA92-672CCC8BC9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31368C-DD61-9FB8-342F-6CD69DA7C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712A46-2422-4D2E-6BBA-4FF844F4E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89CC0-02F8-F4CC-6E64-B685677A9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BF361-9ADE-5B53-B7FD-875A977C8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4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8AEA3-BCEC-B507-5B4C-269E11698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C9AA3-B4C4-E4AB-7144-2D44B5668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4DEE40-8633-0874-ECA9-824A18000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9A253C-97A7-4CFD-1BA6-11FBF1EAC7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1F9F41-5481-7729-A570-BFA321693D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CB2FEE-DF46-C879-043B-919ACAAC4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6CDB7D-0AA7-F12D-3778-4F11FCBDA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C4766B-1564-2231-1600-BCEA1A781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0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E9A5E-3D0D-E932-4DB1-115151011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454462-7103-501A-A6AD-073AD334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AE3AB8-96B5-809D-2515-BDFE863E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2269E2-B4D9-470A-45E3-41A13650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21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03B383-8D44-CBD4-BDC7-8ADA64026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B34B6B-65B4-AFA6-E12D-6FFD2806E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D82D3-B740-FE33-066C-A043BD733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2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860B4-76DA-89FB-67FD-4BF886724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E8F5D-803B-6D1E-6FBD-4DBF7EE19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300DB-5B9C-4BD2-71BE-FB1146100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13EBB-2E29-A3CA-37B1-4C3C29B0A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C6CA23-89C3-F8E6-4577-0AD4A56C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2DB40D-5579-BCD0-6548-9EDA70F60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2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EF7A7-F8E4-E046-C23E-0A3A76CD9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E1A39E-6761-6F36-EBA2-33816CD86D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4D98A-C380-C788-5E94-ADB89F1D7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CDDF3-D0E0-9BCB-871F-0C13BA11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440D7-B140-AB4D-FF51-564593C2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C6DB7-5632-062C-9473-9DBB16F0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4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383C2D-B618-24B7-29F8-15E2C14AD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69A16-54CF-1693-1654-0E860BE76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CFC84-9B36-86FE-EADC-BE0A97D2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6003C4-4879-4109-B955-B0213A10EE64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87F82-3F57-F918-4BC2-B64D932859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8ABBB-24EF-FB31-3CD0-D5DC42640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3D63B9-137E-432E-9B36-C80A02E1B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1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47703-884D-022E-422A-310A59378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walking on water">
            <a:extLst>
              <a:ext uri="{FF2B5EF4-FFF2-40B4-BE49-F238E27FC236}">
                <a16:creationId xmlns:a16="http://schemas.microsoft.com/office/drawing/2014/main" id="{F1ACCE69-9AA9-02CE-F541-14CD050F25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1" y="0"/>
            <a:ext cx="12192000" cy="68580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BD3132-2793-F0B5-E824-8565467A27D1}"/>
              </a:ext>
            </a:extLst>
          </p:cNvPr>
          <p:cNvSpPr txBox="1"/>
          <p:nvPr/>
        </p:nvSpPr>
        <p:spPr>
          <a:xfrm>
            <a:off x="5468293" y="365126"/>
            <a:ext cx="5975287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800" b="1" dirty="0">
                <a:solidFill>
                  <a:srgbClr val="FFFF00"/>
                </a:solidFill>
                <a:latin typeface="Edwardian Script ITC" panose="030303020407070D0804" pitchFamily="66" charset="0"/>
              </a:rPr>
              <a:t>Walking in the New Covenant</a:t>
            </a:r>
            <a:endParaRPr lang="en-US" sz="8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7F9A3B-D1CE-AD3A-F49F-1147B786C955}"/>
              </a:ext>
            </a:extLst>
          </p:cNvPr>
          <p:cNvSpPr txBox="1"/>
          <p:nvPr/>
        </p:nvSpPr>
        <p:spPr>
          <a:xfrm>
            <a:off x="5468292" y="3826019"/>
            <a:ext cx="588550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Edwardian Script ITC" panose="030303020407070D0804" pitchFamily="66" charset="0"/>
              </a:rPr>
              <a:t>Relationship is the desire of God’s Heart!</a:t>
            </a:r>
          </a:p>
        </p:txBody>
      </p:sp>
    </p:spTree>
    <p:extLst>
      <p:ext uri="{BB962C8B-B14F-4D97-AF65-F5344CB8AC3E}">
        <p14:creationId xmlns:p14="http://schemas.microsoft.com/office/powerpoint/2010/main" val="38275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47703-884D-022E-422A-310A59378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walking on water">
            <a:extLst>
              <a:ext uri="{FF2B5EF4-FFF2-40B4-BE49-F238E27FC236}">
                <a16:creationId xmlns:a16="http://schemas.microsoft.com/office/drawing/2014/main" id="{F1ACCE69-9AA9-02CE-F541-14CD050F25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41" y="0"/>
            <a:ext cx="12192000" cy="685800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BD3132-2793-F0B5-E824-8565467A27D1}"/>
              </a:ext>
            </a:extLst>
          </p:cNvPr>
          <p:cNvSpPr txBox="1"/>
          <p:nvPr/>
        </p:nvSpPr>
        <p:spPr>
          <a:xfrm>
            <a:off x="6744832" y="185047"/>
            <a:ext cx="4409037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Supporting scriptures: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Jeremiah 31:31-34</a:t>
            </a:r>
          </a:p>
          <a:p>
            <a:r>
              <a:rPr lang="en-US" sz="2400" dirty="0">
                <a:solidFill>
                  <a:schemeClr val="bg1"/>
                </a:solidFill>
              </a:rPr>
              <a:t>Hebrews 8: 12-13</a:t>
            </a:r>
          </a:p>
          <a:p>
            <a:r>
              <a:rPr lang="en-US" sz="2400" dirty="0">
                <a:solidFill>
                  <a:schemeClr val="bg1"/>
                </a:solidFill>
              </a:rPr>
              <a:t>1</a:t>
            </a:r>
            <a:r>
              <a:rPr lang="en-US" sz="2400" baseline="30000" dirty="0">
                <a:solidFill>
                  <a:schemeClr val="bg1"/>
                </a:solidFill>
              </a:rPr>
              <a:t>st</a:t>
            </a:r>
            <a:r>
              <a:rPr lang="en-US" sz="2400" dirty="0">
                <a:solidFill>
                  <a:schemeClr val="bg1"/>
                </a:solidFill>
              </a:rPr>
              <a:t> Corinthians 11: 25-26</a:t>
            </a:r>
          </a:p>
          <a:p>
            <a:r>
              <a:rPr lang="en-US" sz="2400" dirty="0">
                <a:solidFill>
                  <a:schemeClr val="bg1"/>
                </a:solidFill>
              </a:rPr>
              <a:t>Luke 22: 20</a:t>
            </a:r>
          </a:p>
          <a:p>
            <a:r>
              <a:rPr lang="en-US" sz="2400" dirty="0">
                <a:solidFill>
                  <a:schemeClr val="bg1"/>
                </a:solidFill>
              </a:rPr>
              <a:t>Matthew 26: 28</a:t>
            </a:r>
          </a:p>
          <a:p>
            <a:r>
              <a:rPr lang="en-US" sz="2400" dirty="0">
                <a:solidFill>
                  <a:schemeClr val="bg1"/>
                </a:solidFill>
              </a:rPr>
              <a:t>John 12: 47</a:t>
            </a:r>
          </a:p>
          <a:p>
            <a:r>
              <a:rPr lang="en-US" sz="2400" dirty="0">
                <a:solidFill>
                  <a:schemeClr val="bg1"/>
                </a:solidFill>
              </a:rPr>
              <a:t>Deuteronomy 30: 19 </a:t>
            </a:r>
          </a:p>
          <a:p>
            <a:r>
              <a:rPr lang="en-US" sz="2400" dirty="0">
                <a:solidFill>
                  <a:schemeClr val="bg1"/>
                </a:solidFill>
              </a:rPr>
              <a:t>Romans 10: 4</a:t>
            </a:r>
          </a:p>
          <a:p>
            <a:r>
              <a:rPr lang="en-US" sz="2400" dirty="0">
                <a:solidFill>
                  <a:schemeClr val="bg1"/>
                </a:solidFill>
              </a:rPr>
              <a:t>Romans Chapter 7</a:t>
            </a:r>
          </a:p>
          <a:p>
            <a:r>
              <a:rPr lang="en-US" sz="2400" dirty="0">
                <a:solidFill>
                  <a:schemeClr val="bg1"/>
                </a:solidFill>
              </a:rPr>
              <a:t>Romans 6: 15-20</a:t>
            </a:r>
          </a:p>
          <a:p>
            <a:r>
              <a:rPr lang="en-US" sz="2400" dirty="0">
                <a:solidFill>
                  <a:schemeClr val="bg1"/>
                </a:solidFill>
              </a:rPr>
              <a:t>Ephesians 3: 20-21</a:t>
            </a:r>
          </a:p>
          <a:p>
            <a:r>
              <a:rPr lang="en-US" sz="2400" dirty="0">
                <a:solidFill>
                  <a:schemeClr val="bg1"/>
                </a:solidFill>
              </a:rPr>
              <a:t>Romans 8: 2-3</a:t>
            </a:r>
          </a:p>
          <a:p>
            <a:r>
              <a:rPr lang="en-US" sz="2400" dirty="0">
                <a:solidFill>
                  <a:schemeClr val="bg1"/>
                </a:solidFill>
              </a:rPr>
              <a:t>Ephesians 1: 3-14</a:t>
            </a:r>
          </a:p>
          <a:p>
            <a:r>
              <a:rPr lang="en-US" sz="2800" dirty="0">
                <a:solidFill>
                  <a:schemeClr val="bg1"/>
                </a:solidFill>
              </a:rPr>
              <a:t>Philippians 2: 1-13</a:t>
            </a:r>
          </a:p>
        </p:txBody>
      </p:sp>
    </p:spTree>
    <p:extLst>
      <p:ext uri="{BB962C8B-B14F-4D97-AF65-F5344CB8AC3E}">
        <p14:creationId xmlns:p14="http://schemas.microsoft.com/office/powerpoint/2010/main" val="164142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70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Edwardian Script ITC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in the New Covenant</dc:title>
  <dc:creator>Brian Moseley</dc:creator>
  <cp:lastModifiedBy>Brian Moseley</cp:lastModifiedBy>
  <cp:revision>2</cp:revision>
  <dcterms:created xsi:type="dcterms:W3CDTF">2024-01-07T14:16:43Z</dcterms:created>
  <dcterms:modified xsi:type="dcterms:W3CDTF">2024-01-07T15:02:38Z</dcterms:modified>
</cp:coreProperties>
</file>