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9E09F-7D4B-4BA8-BC5D-5FE6CEF2AE38}" v="6" dt="2024-02-18T00:09:55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7F524-2343-99B0-F0ED-35CC8DBAD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9F6BC-7823-CB5B-0BDD-D4F816980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519AE-4D7D-99D3-B083-04797F61C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CDB83-135B-8706-B359-8875E6E2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E6B67-7512-AD94-5D46-9BE8A36A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4AB6D-41C5-F0BB-967B-63AAE5BFB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F66EC-92F3-E7DC-731B-8B7B44AFF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BDAF1-7F72-1FB7-FD05-19E778FB1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E6BC1-3B08-0D5C-92BE-25E8D08B8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CC169-F4BF-94E7-98F6-58C93A2D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7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2DB631-FD64-AEE5-94EE-FE399BB0B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8436B-CD0E-3613-DB1E-B33345C11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4DB26-8F23-7AA9-A1B3-D3FBEC8B2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51215-F8BD-E630-637C-681FE86E7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995BC-6BFE-EE17-1B40-CF220805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0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8B00-5C0C-F6DF-39A7-0A1587B5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5750D-EEF3-9651-44CC-23968A311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5217B-747A-26D3-4FF8-E56B8CEA1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83DC9-D0AA-474C-CECF-F3750BF2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02A42-2D64-2BF5-1582-36C1EA60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6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957B9-4B63-C90C-7029-16C8088E9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A034E-A3A9-8706-5431-EA3F8A369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877D6-7A6E-0656-6EA9-CB157A4BE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190E1-664F-F2F4-966D-9EF23C39A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81738-1723-62CD-44ED-C7B4D1FDC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3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F0F12-8FF8-EE6C-1171-2D0D9F14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AD0C8-F2D7-8541-43CF-DC075983F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0FA9E-AE64-8418-A5A6-8D8542BB7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A57BE-4481-D7CC-8724-E79EB79F5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649BD-39B7-2865-E8FC-3885BE308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BBE1B-3FC1-BA20-668A-410C2C0A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5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C6C33-BE77-5E9F-3A7A-BEECE5AC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F9C24-E4E5-93E4-7E57-28D3AC0D6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C4D45-DC37-D0F2-5644-1360DA8A4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8B066F-40C2-8970-EF32-BB117F117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58FF4-B4BF-19C0-2731-A747EEDA0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FB1F9-39B2-E754-87F2-B0BD3EF1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8E7B88-264D-727A-004D-6B4D2EE27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E7235-188B-B0E8-7E4D-E83F245F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DB8EB-48AA-7A44-DBF3-6739E5D5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5A09EC-7A8B-6CA6-62E7-D82FC8880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D7912-445A-9717-7B02-88D5DB37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FD5268-3D8B-1429-E4E8-0EE05398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3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49854-0040-A541-2A2E-28A81943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2FB72F-CC33-3911-389D-E1618C09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B9E3BF-8AE4-5FE8-69DB-121F59A1E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06FC8-BF94-0D69-0D43-883AD856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4EE55-1076-C279-EB2D-CD1AE1D7D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9FD4-A643-46EC-7B1C-36180100A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C3889-DC52-9452-8496-5A56E59A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3B488-9437-3E84-973E-97708575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60F0C-F2A8-02A6-D1F7-F5B5DE3E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3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7696-88B8-557C-B97C-669FD5A2C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3000B-04F8-484D-2731-14A3FADECB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5751AE-5C4D-972A-9CC8-A094539C4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E118A-D9A7-3B45-56D1-6070E21BF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0FD0E-DC6E-CD06-83A3-95B0871E5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6E847-395F-6999-3B11-6C2C4502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9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3FCB96-B3D5-4222-C6A7-54AB073D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2A59F-4F91-494B-4AF7-D1515B029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E547-2ADD-F6C8-5FFE-6EC703E226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10C72-3727-43D1-BAD7-6111FE607ED1}" type="datetimeFigureOut">
              <a:rPr lang="en-US" smtClean="0"/>
              <a:t>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2B533-273B-F7D3-5505-D922F56B8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02694-D5EA-B4B8-498C-E168DF321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9761-DE29-4733-8944-989BEC0EA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97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5EE6-53A7-0F9B-7425-DFAE585DF8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3A68F-25C7-D591-C659-9C0DCAE00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-up of a fire&#10;&#10;Description automatically generated">
            <a:extLst>
              <a:ext uri="{FF2B5EF4-FFF2-40B4-BE49-F238E27FC236}">
                <a16:creationId xmlns:a16="http://schemas.microsoft.com/office/drawing/2014/main" id="{64C00FB0-5C28-DC62-163D-EC1569F31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8036" y="0"/>
            <a:ext cx="14030036" cy="6857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3F88FF-4C26-2B32-0313-E895EF9CEDBD}"/>
              </a:ext>
            </a:extLst>
          </p:cNvPr>
          <p:cNvSpPr txBox="1"/>
          <p:nvPr/>
        </p:nvSpPr>
        <p:spPr>
          <a:xfrm>
            <a:off x="6708618" y="1764145"/>
            <a:ext cx="519668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rgbClr val="FFFF00"/>
                </a:solidFill>
                <a:latin typeface="Castellar" panose="020A0402060406010301" pitchFamily="18" charset="0"/>
              </a:rPr>
              <a:t>Tested by God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</a:rPr>
              <a:t>But maybe not the way that you think…</a:t>
            </a:r>
          </a:p>
        </p:txBody>
      </p:sp>
    </p:spTree>
    <p:extLst>
      <p:ext uri="{BB962C8B-B14F-4D97-AF65-F5344CB8AC3E}">
        <p14:creationId xmlns:p14="http://schemas.microsoft.com/office/powerpoint/2010/main" val="313577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DEC90-A276-389A-3083-640882984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564" y="365125"/>
            <a:ext cx="4692072" cy="595457"/>
          </a:xfrm>
        </p:spPr>
        <p:txBody>
          <a:bodyPr>
            <a:normAutofit fontScale="90000"/>
          </a:bodyPr>
          <a:lstStyle/>
          <a:p>
            <a:r>
              <a:rPr lang="en-US" dirty="0"/>
              <a:t>Supporting scriptures: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1F5FA-4FC8-4B3C-4C41-DB56978FC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564" y="960581"/>
            <a:ext cx="3241963" cy="558302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PROVERBS 27:21                                                    </a:t>
            </a:r>
          </a:p>
          <a:p>
            <a:r>
              <a:rPr lang="en-US" dirty="0"/>
              <a:t>JEREMIAH 6:27</a:t>
            </a:r>
          </a:p>
          <a:p>
            <a:r>
              <a:rPr lang="en-US" dirty="0"/>
              <a:t>2 TIMOTHY 1:7</a:t>
            </a:r>
          </a:p>
          <a:p>
            <a:r>
              <a:rPr lang="en-US" dirty="0"/>
              <a:t>JOHN 5:24</a:t>
            </a:r>
          </a:p>
          <a:p>
            <a:r>
              <a:rPr lang="en-US" dirty="0"/>
              <a:t>ROMANS 8:1-2</a:t>
            </a:r>
          </a:p>
          <a:p>
            <a:r>
              <a:rPr lang="en-US" dirty="0"/>
              <a:t>MARK 9:23-25</a:t>
            </a:r>
          </a:p>
          <a:p>
            <a:r>
              <a:rPr lang="en-US" dirty="0"/>
              <a:t>COLOSSIANS 2 6-7</a:t>
            </a:r>
          </a:p>
          <a:p>
            <a:r>
              <a:rPr lang="en-US" dirty="0"/>
              <a:t>ROMANS 8:26-28</a:t>
            </a:r>
          </a:p>
          <a:p>
            <a:r>
              <a:rPr lang="en-US" dirty="0"/>
              <a:t>JAMES 1:13</a:t>
            </a:r>
          </a:p>
          <a:p>
            <a:r>
              <a:rPr lang="en-US" dirty="0"/>
              <a:t>PSALM 51:5</a:t>
            </a:r>
          </a:p>
          <a:p>
            <a:r>
              <a:rPr lang="en-US" sz="2800" dirty="0"/>
              <a:t>EPHESIANS 2:3</a:t>
            </a:r>
          </a:p>
          <a:p>
            <a:r>
              <a:rPr lang="en-US" dirty="0"/>
              <a:t> </a:t>
            </a:r>
            <a:r>
              <a:rPr lang="en-US" sz="2800" dirty="0"/>
              <a:t>GENESIS 8:21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E7B05B-E299-ADDF-61E3-B348B1FF24AE}"/>
              </a:ext>
            </a:extLst>
          </p:cNvPr>
          <p:cNvSpPr txBox="1"/>
          <p:nvPr/>
        </p:nvSpPr>
        <p:spPr>
          <a:xfrm>
            <a:off x="3537528" y="849745"/>
            <a:ext cx="38053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ROMANS 5:12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EPHESIANS 2:8-10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1 JOHN 4:6-8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JAMES 4:8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JEREMIAH 33:3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COLOSSIANS 2:13-14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REVELATION 4:11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GALATIANS 3:28-29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1:4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1:9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6:44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12:32                         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BB4149-97F6-6F8F-8AE7-262D1AAADF55}"/>
              </a:ext>
            </a:extLst>
          </p:cNvPr>
          <p:cNvSpPr txBox="1"/>
          <p:nvPr/>
        </p:nvSpPr>
        <p:spPr>
          <a:xfrm>
            <a:off x="7342910" y="960582"/>
            <a:ext cx="436879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GENESIS 1:27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PSALM 139:13-14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PSALM 18:30, DEUT 32:4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3:16, ROMANS 5:8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EPHESIANS 1:7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EPHESIANS 1:4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ISAIAH 44:22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ISAIAH 41:9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EPHESIANS 2:4-10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JEREMIAH 29:11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1 JOHN 4:16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JOHN 1:12-13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3373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98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Castellar</vt:lpstr>
      <vt:lpstr>Office Theme</vt:lpstr>
      <vt:lpstr>PowerPoint Presentation</vt:lpstr>
      <vt:lpstr>Supporting scriptures: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Moseley</dc:creator>
  <cp:lastModifiedBy>Brian Moseley</cp:lastModifiedBy>
  <cp:revision>2</cp:revision>
  <dcterms:created xsi:type="dcterms:W3CDTF">2024-02-17T23:48:08Z</dcterms:created>
  <dcterms:modified xsi:type="dcterms:W3CDTF">2024-02-18T00:20:45Z</dcterms:modified>
</cp:coreProperties>
</file>