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1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3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0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0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6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5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7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13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7A0AF-ED1F-4037-AE6C-3EBB56813E56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396B-4714-4C31-8946-ACBF888A3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37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C41B22-E819-E615-AE3B-51B0AB53A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1752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4DF1C2-7378-02D8-CEDC-29D643DD04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2607"/>
            <a:ext cx="12017529" cy="3381703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&amp; Me: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Discovering Intimacy in the Divine Connection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B762C2-9152-9627-0F13-C007B68C0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232"/>
            <a:ext cx="5852172" cy="3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45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E3BC-4E1A-8595-015F-CE3648E68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6E1EA-8842-0C4F-214A-A0768A079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•The longing for connection: </a:t>
            </a:r>
          </a:p>
          <a:p>
            <a:pPr marL="0" indent="0">
              <a:buNone/>
            </a:pPr>
            <a:r>
              <a:rPr lang="en-US" dirty="0"/>
              <a:t>We all have a deep desire for meaningful connection. Often, we seek fulfillment in worldly relationships, only to be left feeling that something is still missing.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•A different kind of connection: </a:t>
            </a:r>
            <a:r>
              <a:rPr lang="en-US" dirty="0"/>
              <a:t>Our relationship with God offers a depth of connection beyond anything the world can provide. It's a haven where we are fully known, unconditionally loved, and divinely guided.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9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143C4-48B9-7977-98EB-9B0409334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1: Who is God?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89C4-D261-3BFA-B08C-06EBB3127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85000" lnSpcReduction="10000"/>
          </a:bodyPr>
          <a:lstStyle/>
          <a:p>
            <a:r>
              <a:rPr lang="en-US" b="1" i="1" dirty="0">
                <a:solidFill>
                  <a:srgbClr val="FFC000"/>
                </a:solidFill>
              </a:rPr>
              <a:t>A God of love: </a:t>
            </a:r>
            <a:r>
              <a:rPr lang="en-US" dirty="0"/>
              <a:t>"For God so loved the world that he gave his one and only Son, that whoever believes in him shall not perish but have eternal life." (John 3:16)</a:t>
            </a:r>
          </a:p>
          <a:p>
            <a:r>
              <a:rPr lang="en-US" b="1" dirty="0">
                <a:solidFill>
                  <a:srgbClr val="FFC000"/>
                </a:solidFill>
              </a:rPr>
              <a:t>A God of forgiveness: </a:t>
            </a:r>
            <a:r>
              <a:rPr lang="en-US" dirty="0"/>
              <a:t>"If we confess our sins, he is faithful and just and will forgive us our sins and purify us from all unrighteousness.” (1 John 1:9)</a:t>
            </a:r>
          </a:p>
          <a:p>
            <a:r>
              <a:rPr lang="en-US" b="1" dirty="0">
                <a:solidFill>
                  <a:srgbClr val="FFC000"/>
                </a:solidFill>
              </a:rPr>
              <a:t>A God of presence: </a:t>
            </a:r>
            <a:r>
              <a:rPr lang="en-US" dirty="0"/>
              <a:t>"The Lord your God is with you, the mighty warrior who saves." (Zephaniah 3:17)</a:t>
            </a:r>
          </a:p>
          <a:p>
            <a:r>
              <a:rPr lang="en-US" b="1" dirty="0">
                <a:solidFill>
                  <a:srgbClr val="FFC000"/>
                </a:solidFill>
              </a:rPr>
              <a:t>Omniscient (all-knowing): </a:t>
            </a:r>
            <a:r>
              <a:rPr lang="en-US" dirty="0"/>
              <a:t>"He reveals deep things from darkness and brings light to deepest shadow; he exposes motives in the light of day." (Job 37:16)</a:t>
            </a:r>
          </a:p>
          <a:p>
            <a:r>
              <a:rPr lang="en-US" dirty="0">
                <a:solidFill>
                  <a:srgbClr val="FFC000"/>
                </a:solidFill>
              </a:rPr>
              <a:t>Omnipotent (all-powerful): </a:t>
            </a:r>
            <a:r>
              <a:rPr lang="en-US" dirty="0"/>
              <a:t>"For with God nothing is impossible." (Luke 1:37)</a:t>
            </a:r>
          </a:p>
          <a:p>
            <a:r>
              <a:rPr lang="en-US" b="1" dirty="0">
                <a:solidFill>
                  <a:srgbClr val="FFC000"/>
                </a:solidFill>
              </a:rPr>
              <a:t>Faithful: </a:t>
            </a:r>
            <a:r>
              <a:rPr lang="en-US" dirty="0"/>
              <a:t>"Know therefore that the Lord your God is God; he is the faithful God who keeps covenant loyalty to a thousand generations of those who love him and keep his commandments." (Deuteronomy 7:9)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675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1F3C-9DBA-9D9D-382C-6B9E3FDBF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Point 2: 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B225-A2E3-D3C0-DFF9-B10264DA5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Created in God's image: </a:t>
            </a:r>
            <a:r>
              <a:rPr lang="en-US" dirty="0"/>
              <a:t>"So God created mankind in his own image, in the image of God he created them; male and female he created them." (Genesis 1:27)</a:t>
            </a:r>
          </a:p>
          <a:p>
            <a:r>
              <a:rPr lang="en-US" b="1" dirty="0">
                <a:solidFill>
                  <a:srgbClr val="FFC000"/>
                </a:solidFill>
              </a:rPr>
              <a:t>Loved unconditionally: </a:t>
            </a:r>
            <a:r>
              <a:rPr lang="en-US" dirty="0"/>
              <a:t>"See what great love the Father has lavished on us, that we should be called children of God!” (1 John 3:1)</a:t>
            </a:r>
          </a:p>
          <a:p>
            <a:r>
              <a:rPr lang="en-US" b="1" dirty="0">
                <a:solidFill>
                  <a:srgbClr val="FFC000"/>
                </a:solidFill>
              </a:rPr>
              <a:t>Imperfect, yet forgiven: </a:t>
            </a:r>
            <a:r>
              <a:rPr lang="en-US" dirty="0"/>
              <a:t>"For all have sinned and fall short of the glory of God." (Romans 3:23)</a:t>
            </a:r>
          </a:p>
          <a:p>
            <a:r>
              <a:rPr lang="en-US" b="1" dirty="0">
                <a:solidFill>
                  <a:srgbClr val="FFC000"/>
                </a:solidFill>
              </a:rPr>
              <a:t>Unique and valuable: </a:t>
            </a:r>
            <a:r>
              <a:rPr lang="en-US" dirty="0"/>
              <a:t>"For you are fearfully and wonderfully made; wonderful are your works; my soul knows that very well." (Psalm 139:14)</a:t>
            </a:r>
          </a:p>
          <a:p>
            <a:r>
              <a:rPr lang="en-US" b="1" dirty="0">
                <a:solidFill>
                  <a:srgbClr val="FFC000"/>
                </a:solidFill>
              </a:rPr>
              <a:t>Destined for purpose: </a:t>
            </a:r>
            <a:r>
              <a:rPr lang="en-US" dirty="0"/>
              <a:t>"For we are God’s handiwork, created in Christ Jesus to do good works, which God prepared in advance for us to do." (Ephesians 2:10)</a:t>
            </a:r>
          </a:p>
          <a:p>
            <a:r>
              <a:rPr lang="en-US" b="1" dirty="0">
                <a:solidFill>
                  <a:srgbClr val="FFC000"/>
                </a:solidFill>
              </a:rPr>
              <a:t>Can overcome challenges: </a:t>
            </a:r>
            <a:r>
              <a:rPr lang="en-US" dirty="0"/>
              <a:t>"I can do all things through him who strengthens me." (Philippians 4:13)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447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E1D8-6551-FF41-A436-CC0904BD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4937" cy="1325563"/>
          </a:xfrm>
        </p:spPr>
        <p:txBody>
          <a:bodyPr/>
          <a:lstStyle/>
          <a:p>
            <a:r>
              <a:rPr lang="en-US" b="1" dirty="0"/>
              <a:t>Point 3: Strengthening the God &amp; Me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803EC-4D96-4DC2-0923-6232F1A8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211"/>
            <a:ext cx="10515600" cy="488866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Prayer: </a:t>
            </a:r>
            <a:r>
              <a:rPr lang="en-US" dirty="0"/>
              <a:t>"Rejoice always, pray continually, give thanks in all circumstances; for this is God’s will for you in Christ Jesus." (1 Thessalonians 5:16-18) [Discuss the power of prayer— honest conversation with God]</a:t>
            </a:r>
          </a:p>
          <a:p>
            <a:r>
              <a:rPr lang="en-US" b="1" dirty="0">
                <a:solidFill>
                  <a:srgbClr val="FFC000"/>
                </a:solidFill>
              </a:rPr>
              <a:t>Scripture: </a:t>
            </a:r>
            <a:r>
              <a:rPr lang="en-US" dirty="0"/>
              <a:t>"All Scripture is God-breathed and is useful for teaching, rebuking, correcting and training in righteousness." (2 Timothy 3:16) [Emphasize how scripture speaks to our lives and reveals God's character]</a:t>
            </a:r>
          </a:p>
          <a:p>
            <a:r>
              <a:rPr lang="en-US" b="1" dirty="0">
                <a:solidFill>
                  <a:srgbClr val="FFC000"/>
                </a:solidFill>
              </a:rPr>
              <a:t>Worship: </a:t>
            </a:r>
            <a:r>
              <a:rPr lang="en-US" dirty="0"/>
              <a:t>"Let us come before him with thanksgiving and extol him with music and song." (Psalm 95:2) [Highlight the importance of expressing gratitude and adoration]</a:t>
            </a:r>
          </a:p>
          <a:p>
            <a:r>
              <a:rPr lang="en-US" b="1" dirty="0">
                <a:solidFill>
                  <a:srgbClr val="FFC000"/>
                </a:solidFill>
              </a:rPr>
              <a:t>Seeking wisdom: </a:t>
            </a:r>
            <a:r>
              <a:rPr lang="en-US" dirty="0"/>
              <a:t>"If any of you lacks wisdom, you should ask God, who gives generously to all without finding fault, and it will be given to you." (James 1:5)</a:t>
            </a:r>
          </a:p>
          <a:p>
            <a:r>
              <a:rPr lang="en-US" b="1" dirty="0">
                <a:solidFill>
                  <a:srgbClr val="FFC000"/>
                </a:solidFill>
              </a:rPr>
              <a:t>Meditation: </a:t>
            </a:r>
            <a:r>
              <a:rPr lang="en-US" dirty="0"/>
              <a:t>"My soul finds rest in God alone; my salvation comes from him." (Psalm 62:1)</a:t>
            </a:r>
          </a:p>
          <a:p>
            <a:r>
              <a:rPr lang="en-US" b="1" dirty="0">
                <a:solidFill>
                  <a:srgbClr val="FFC000"/>
                </a:solidFill>
              </a:rPr>
              <a:t>Service: </a:t>
            </a:r>
            <a:r>
              <a:rPr lang="en-US" dirty="0"/>
              <a:t>"Whatever you do, work at it with all your heart, as working for the Lord, not for human masters." (Colossians 3:23)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57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B4E2-D2F5-74B6-8899-6B1318F4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D8573-E8CB-A706-2C3E-13800F933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C000"/>
                </a:solidFill>
              </a:rPr>
              <a:t>Relationship over rules: </a:t>
            </a:r>
            <a:r>
              <a:rPr lang="en-US" dirty="0"/>
              <a:t>Christianity isn't about adhering to rigid laws but about nurturing an intimate bond with a loving God.</a:t>
            </a:r>
          </a:p>
          <a:p>
            <a:r>
              <a:rPr lang="en-US" b="1" dirty="0">
                <a:solidFill>
                  <a:srgbClr val="FFC000"/>
                </a:solidFill>
              </a:rPr>
              <a:t>Journey of transformation: </a:t>
            </a:r>
            <a:r>
              <a:rPr lang="en-US" dirty="0"/>
              <a:t>This relationship will change us— refining our character and drawing us closer to the divine heart.</a:t>
            </a:r>
          </a:p>
          <a:p>
            <a:r>
              <a:rPr lang="en-US" b="1" dirty="0">
                <a:solidFill>
                  <a:srgbClr val="FFC000"/>
                </a:solidFill>
              </a:rPr>
              <a:t>Invitation: </a:t>
            </a:r>
            <a:r>
              <a:rPr lang="en-US" dirty="0"/>
              <a:t>Will you choose a deeper connection with God today? He is waiting, arms open wide.</a:t>
            </a:r>
          </a:p>
          <a:p>
            <a:r>
              <a:rPr lang="en-US" dirty="0">
                <a:solidFill>
                  <a:srgbClr val="FFC000"/>
                </a:solidFill>
              </a:rPr>
              <a:t>Let’s Pray: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>
                <a:solidFill>
                  <a:srgbClr val="FFC000"/>
                </a:solidFill>
              </a:rPr>
              <a:t>Visit Us @: </a:t>
            </a:r>
            <a:r>
              <a:rPr lang="en-US" dirty="0">
                <a:solidFill>
                  <a:srgbClr val="FFC000"/>
                </a:solidFill>
              </a:rPr>
              <a:t>www</a:t>
            </a:r>
            <a:r>
              <a:rPr lang="en-US">
                <a:solidFill>
                  <a:srgbClr val="FFC000"/>
                </a:solidFill>
              </a:rPr>
              <a:t>.crosswindsinternational.org 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74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</TotalTime>
  <Words>744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God &amp; Me: Discovering Intimacy in the Divine Connection</vt:lpstr>
      <vt:lpstr>Introduction:</vt:lpstr>
      <vt:lpstr>Point 1: Who is God?</vt:lpstr>
      <vt:lpstr>Point 2: Who Am I?</vt:lpstr>
      <vt:lpstr>Point 3: Strengthening the God &amp; Me Connection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&amp; Me: Discovering Intimacy in the Divine Connection</dc:title>
  <dc:creator>Ronald Powell</dc:creator>
  <cp:lastModifiedBy>Ronald Powell</cp:lastModifiedBy>
  <cp:revision>1</cp:revision>
  <dcterms:created xsi:type="dcterms:W3CDTF">2024-03-05T21:45:38Z</dcterms:created>
  <dcterms:modified xsi:type="dcterms:W3CDTF">2024-03-05T22:17:51Z</dcterms:modified>
</cp:coreProperties>
</file>