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8" r:id="rId1"/>
  </p:sldMasterIdLst>
  <p:sldIdLst>
    <p:sldId id="256" r:id="rId2"/>
    <p:sldId id="257" r:id="rId3"/>
    <p:sldId id="258" r:id="rId4"/>
    <p:sldId id="259" r:id="rId5"/>
    <p:sldId id="260" r:id="rId6"/>
    <p:sldId id="261" r:id="rId7"/>
    <p:sldId id="262" r:id="rId8"/>
    <p:sldId id="264" r:id="rId9"/>
    <p:sldId id="263" r:id="rId10"/>
    <p:sldId id="265" r:id="rId11"/>
    <p:sldId id="266" r:id="rId12"/>
    <p:sldId id="267" r:id="rId13"/>
    <p:sldId id="268" r:id="rId14"/>
    <p:sldId id="269" r:id="rId15"/>
    <p:sldId id="270" r:id="rId16"/>
    <p:sldId id="273" r:id="rId17"/>
    <p:sldId id="271" r:id="rId1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3922209-56DC-4F88-9C63-4A6E52D233AF}" v="65" dt="2024-04-03T20:12:13.976"/>
    <p1510:client id="{C77B3D50-3C85-401C-B8FB-D96C7CD06ED2}" v="356" dt="2024-04-03T19:31:09.70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972" autoAdjust="0"/>
    <p:restoredTop sz="94660"/>
  </p:normalViewPr>
  <p:slideViewPr>
    <p:cSldViewPr snapToGrid="0">
      <p:cViewPr varScale="1">
        <p:scale>
          <a:sx n="64" d="100"/>
          <a:sy n="64" d="100"/>
        </p:scale>
        <p:origin x="84" y="9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microsoft.com/office/2015/10/relationships/revisionInfo" Target="revisionInfo.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446534" y="3085764"/>
            <a:ext cx="11298932" cy="3338149"/>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ctrTitle"/>
          </p:nvPr>
        </p:nvSpPr>
        <p:spPr>
          <a:xfrm>
            <a:off x="581191" y="1020431"/>
            <a:ext cx="10993549" cy="1475013"/>
          </a:xfrm>
          <a:effectLst/>
        </p:spPr>
        <p:txBody>
          <a:bodyPr anchor="b">
            <a:normAutofit/>
          </a:bodyPr>
          <a:lstStyle>
            <a:lvl1pPr>
              <a:defRPr sz="3600">
                <a:solidFill>
                  <a:schemeClr val="tx1">
                    <a:lumMod val="75000"/>
                    <a:lumOff val="25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581194" y="2495445"/>
            <a:ext cx="10993546" cy="590321"/>
          </a:xfrm>
        </p:spPr>
        <p:txBody>
          <a:bodyPr anchor="t">
            <a:normAutofit/>
          </a:bodyPr>
          <a:lstStyle>
            <a:lvl1pPr marL="0" indent="0" algn="l">
              <a:buNone/>
              <a:defRPr sz="1600" cap="all">
                <a:solidFill>
                  <a:schemeClr val="accent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8" name="Date Placeholder 7">
            <a:extLst>
              <a:ext uri="{FF2B5EF4-FFF2-40B4-BE49-F238E27FC236}">
                <a16:creationId xmlns:a16="http://schemas.microsoft.com/office/drawing/2014/main" id="{7FA0ACE7-29A8-47D3-A7D9-257B711D8023}"/>
              </a:ext>
            </a:extLst>
          </p:cNvPr>
          <p:cNvSpPr>
            <a:spLocks noGrp="1"/>
          </p:cNvSpPr>
          <p:nvPr>
            <p:ph type="dt" sz="half" idx="10"/>
          </p:nvPr>
        </p:nvSpPr>
        <p:spPr/>
        <p:txBody>
          <a:bodyPr/>
          <a:lstStyle/>
          <a:p>
            <a:fld id="{ED291B17-9318-49DB-B28B-6E5994AE9581}" type="datetime1">
              <a:rPr lang="en-US" smtClean="0"/>
              <a:t>4/3/2024</a:t>
            </a:fld>
            <a:endParaRPr lang="en-US" dirty="0"/>
          </a:p>
        </p:txBody>
      </p:sp>
      <p:sp>
        <p:nvSpPr>
          <p:cNvPr id="9" name="Footer Placeholder 8">
            <a:extLst>
              <a:ext uri="{FF2B5EF4-FFF2-40B4-BE49-F238E27FC236}">
                <a16:creationId xmlns:a16="http://schemas.microsoft.com/office/drawing/2014/main" id="{DEC604B9-52E9-4810-8359-47206518D038}"/>
              </a:ext>
            </a:extLst>
          </p:cNvPr>
          <p:cNvSpPr>
            <a:spLocks noGrp="1"/>
          </p:cNvSpPr>
          <p:nvPr>
            <p:ph type="ftr" sz="quarter" idx="11"/>
          </p:nvPr>
        </p:nvSpPr>
        <p:spPr/>
        <p:txBody>
          <a:bodyPr/>
          <a:lstStyle/>
          <a:p>
            <a:endParaRPr lang="en-US" dirty="0"/>
          </a:p>
        </p:txBody>
      </p:sp>
      <p:sp>
        <p:nvSpPr>
          <p:cNvPr id="10" name="Slide Number Placeholder 9">
            <a:extLst>
              <a:ext uri="{FF2B5EF4-FFF2-40B4-BE49-F238E27FC236}">
                <a16:creationId xmlns:a16="http://schemas.microsoft.com/office/drawing/2014/main" id="{5898A89F-CA25-400F-B05A-AECBF2517E4F}"/>
              </a:ext>
            </a:extLst>
          </p:cNvPr>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426415471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9" name="Title 1"/>
          <p:cNvSpPr>
            <a:spLocks noGrp="1"/>
          </p:cNvSpPr>
          <p:nvPr>
            <p:ph type="title"/>
          </p:nvPr>
        </p:nvSpPr>
        <p:spPr>
          <a:xfrm>
            <a:off x="581192" y="702156"/>
            <a:ext cx="11029616" cy="1013800"/>
          </a:xfrm>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lvl1pPr algn="l">
              <a:defRPr/>
            </a:lvl1pPr>
            <a:lvl2pPr algn="l">
              <a:defRPr/>
            </a:lvl2pPr>
            <a:lvl3pPr algn="l">
              <a:defRPr/>
            </a:lvl3pPr>
            <a:lvl4pPr algn="l">
              <a:defRPr/>
            </a:lvl4pPr>
            <a:lvl5pPr algn="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CED4963-E985-44C4-B8C4-FDD613B7C2F8}" type="datetime1">
              <a:rPr lang="en-US" smtClean="0"/>
              <a:t>4/3/2024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130179181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a:spLocks noChangeAspect="1"/>
          </p:cNvSpPr>
          <p:nvPr/>
        </p:nvSpPr>
        <p:spPr>
          <a:xfrm>
            <a:off x="8058151" y="599725"/>
            <a:ext cx="3687316" cy="5816950"/>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2" name="Vertical Title 1"/>
          <p:cNvSpPr>
            <a:spLocks noGrp="1"/>
          </p:cNvSpPr>
          <p:nvPr>
            <p:ph type="title" orient="vert"/>
          </p:nvPr>
        </p:nvSpPr>
        <p:spPr>
          <a:xfrm>
            <a:off x="8204200" y="863600"/>
            <a:ext cx="3124200" cy="4807326"/>
          </a:xfrm>
        </p:spPr>
        <p:txBody>
          <a:bodyPr vert="eaVert" anchor="ctr"/>
          <a:lstStyle>
            <a:lvl1pPr>
              <a:defRPr>
                <a:solidFill>
                  <a:srgbClr val="FFFFFF"/>
                </a:solidFil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774923" y="863600"/>
            <a:ext cx="7161625" cy="4807326"/>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Rectangle 7">
            <a:extLst>
              <a:ext uri="{FF2B5EF4-FFF2-40B4-BE49-F238E27FC236}">
                <a16:creationId xmlns:a16="http://schemas.microsoft.com/office/drawing/2014/main" id="{F6423B97-A5D4-47B9-8861-73B3707A04CF}"/>
              </a:ext>
            </a:extLst>
          </p:cNvPr>
          <p:cNvSpPr/>
          <p:nvPr/>
        </p:nvSpPr>
        <p:spPr>
          <a:xfrm>
            <a:off x="446534" y="457200"/>
            <a:ext cx="3703320" cy="94997"/>
          </a:xfrm>
          <a:prstGeom prst="rect">
            <a:avLst/>
          </a:prstGeom>
          <a:solidFill>
            <a:srgbClr val="969FA7"/>
          </a:solidFill>
          <a:ln>
            <a:noFill/>
          </a:ln>
          <a:effectLst/>
        </p:spPr>
        <p:style>
          <a:lnRef idx="1">
            <a:schemeClr val="accent1"/>
          </a:lnRef>
          <a:fillRef idx="3">
            <a:schemeClr val="accent1"/>
          </a:fillRef>
          <a:effectRef idx="2">
            <a:schemeClr val="accent1"/>
          </a:effectRef>
          <a:fontRef idx="minor">
            <a:schemeClr val="lt1"/>
          </a:fontRef>
        </p:style>
      </p:sp>
      <p:sp>
        <p:nvSpPr>
          <p:cNvPr id="9" name="Rectangle 8">
            <a:extLst>
              <a:ext uri="{FF2B5EF4-FFF2-40B4-BE49-F238E27FC236}">
                <a16:creationId xmlns:a16="http://schemas.microsoft.com/office/drawing/2014/main" id="{1AEC0421-37B4-4481-A10D-69FDF5EC7909}"/>
              </a:ext>
            </a:extLst>
          </p:cNvPr>
          <p:cNvSpPr/>
          <p:nvPr/>
        </p:nvSpPr>
        <p:spPr>
          <a:xfrm>
            <a:off x="8042147" y="453643"/>
            <a:ext cx="3703320" cy="98554"/>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10" name="Rectangle 9">
            <a:extLst>
              <a:ext uri="{FF2B5EF4-FFF2-40B4-BE49-F238E27FC236}">
                <a16:creationId xmlns:a16="http://schemas.microsoft.com/office/drawing/2014/main" id="{5F7265B5-9F97-4F1E-99E9-74F7B7E62337}"/>
              </a:ext>
            </a:extLst>
          </p:cNvPr>
          <p:cNvSpPr/>
          <p:nvPr/>
        </p:nvSpPr>
        <p:spPr>
          <a:xfrm>
            <a:off x="4241830" y="457200"/>
            <a:ext cx="3703320" cy="9144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1" name="Date Placeholder 10">
            <a:extLst>
              <a:ext uri="{FF2B5EF4-FFF2-40B4-BE49-F238E27FC236}">
                <a16:creationId xmlns:a16="http://schemas.microsoft.com/office/drawing/2014/main" id="{5C74A470-3BD3-4F33-80E5-67E6E87FCBE7}"/>
              </a:ext>
            </a:extLst>
          </p:cNvPr>
          <p:cNvSpPr>
            <a:spLocks noGrp="1"/>
          </p:cNvSpPr>
          <p:nvPr>
            <p:ph type="dt" sz="half" idx="10"/>
          </p:nvPr>
        </p:nvSpPr>
        <p:spPr/>
        <p:txBody>
          <a:bodyPr/>
          <a:lstStyle/>
          <a:p>
            <a:fld id="{ED291B17-9318-49DB-B28B-6E5994AE9581}" type="datetime1">
              <a:rPr lang="en-US" smtClean="0"/>
              <a:t>4/3/2024</a:t>
            </a:fld>
            <a:endParaRPr lang="en-US" dirty="0"/>
          </a:p>
        </p:txBody>
      </p:sp>
      <p:sp>
        <p:nvSpPr>
          <p:cNvPr id="12" name="Footer Placeholder 11">
            <a:extLst>
              <a:ext uri="{FF2B5EF4-FFF2-40B4-BE49-F238E27FC236}">
                <a16:creationId xmlns:a16="http://schemas.microsoft.com/office/drawing/2014/main" id="{9A3A30BA-DB50-4D7D-BCDE-17D20FB354DF}"/>
              </a:ext>
            </a:extLst>
          </p:cNvPr>
          <p:cNvSpPr>
            <a:spLocks noGrp="1"/>
          </p:cNvSpPr>
          <p:nvPr>
            <p:ph type="ftr" sz="quarter" idx="11"/>
          </p:nvPr>
        </p:nvSpPr>
        <p:spPr/>
        <p:txBody>
          <a:bodyPr/>
          <a:lstStyle/>
          <a:p>
            <a:endParaRPr lang="en-US" dirty="0"/>
          </a:p>
        </p:txBody>
      </p:sp>
      <p:sp>
        <p:nvSpPr>
          <p:cNvPr id="13" name="Slide Number Placeholder 12">
            <a:extLst>
              <a:ext uri="{FF2B5EF4-FFF2-40B4-BE49-F238E27FC236}">
                <a16:creationId xmlns:a16="http://schemas.microsoft.com/office/drawing/2014/main" id="{76FF9E58-C0B2-436B-A21C-DB45A00D6515}"/>
              </a:ext>
            </a:extLst>
          </p:cNvPr>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106113396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581192" y="702156"/>
            <a:ext cx="11029616" cy="1188720"/>
          </a:xfrm>
        </p:spPr>
        <p:txBody>
          <a:bodyPr/>
          <a:lstStyle/>
          <a:p>
            <a:r>
              <a:rPr lang="en-US"/>
              <a:t>Click to edit Master title style</a:t>
            </a:r>
            <a:endParaRPr lang="en-US" dirty="0"/>
          </a:p>
        </p:txBody>
      </p:sp>
      <p:sp>
        <p:nvSpPr>
          <p:cNvPr id="3" name="Content Placeholder 2"/>
          <p:cNvSpPr>
            <a:spLocks noGrp="1"/>
          </p:cNvSpPr>
          <p:nvPr>
            <p:ph idx="1"/>
          </p:nvPr>
        </p:nvSpPr>
        <p:spPr>
          <a:xfrm>
            <a:off x="581192" y="2340864"/>
            <a:ext cx="11029615" cy="363448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Date Placeholder 7">
            <a:extLst>
              <a:ext uri="{FF2B5EF4-FFF2-40B4-BE49-F238E27FC236}">
                <a16:creationId xmlns:a16="http://schemas.microsoft.com/office/drawing/2014/main" id="{770E6237-3456-439F-802D-3BA93FC7E3E5}"/>
              </a:ext>
            </a:extLst>
          </p:cNvPr>
          <p:cNvSpPr>
            <a:spLocks noGrp="1"/>
          </p:cNvSpPr>
          <p:nvPr>
            <p:ph type="dt" sz="half" idx="10"/>
          </p:nvPr>
        </p:nvSpPr>
        <p:spPr/>
        <p:txBody>
          <a:bodyPr/>
          <a:lstStyle/>
          <a:p>
            <a:fld id="{78DD82B9-B8EE-4375-B6FF-88FA6ABB15D9}" type="datetime1">
              <a:rPr lang="en-US" smtClean="0"/>
              <a:t>4/3/2024</a:t>
            </a:fld>
            <a:endParaRPr lang="en-US" dirty="0"/>
          </a:p>
        </p:txBody>
      </p:sp>
      <p:sp>
        <p:nvSpPr>
          <p:cNvPr id="9" name="Footer Placeholder 8">
            <a:extLst>
              <a:ext uri="{FF2B5EF4-FFF2-40B4-BE49-F238E27FC236}">
                <a16:creationId xmlns:a16="http://schemas.microsoft.com/office/drawing/2014/main" id="{1356D3B5-6063-4A89-B88F-9D3043916FF8}"/>
              </a:ext>
            </a:extLst>
          </p:cNvPr>
          <p:cNvSpPr>
            <a:spLocks noGrp="1"/>
          </p:cNvSpPr>
          <p:nvPr>
            <p:ph type="ftr" sz="quarter" idx="11"/>
          </p:nvPr>
        </p:nvSpPr>
        <p:spPr/>
        <p:txBody>
          <a:bodyPr/>
          <a:lstStyle/>
          <a:p>
            <a:endParaRPr lang="en-US" dirty="0"/>
          </a:p>
        </p:txBody>
      </p:sp>
      <p:sp>
        <p:nvSpPr>
          <p:cNvPr id="10" name="Slide Number Placeholder 9">
            <a:extLst>
              <a:ext uri="{FF2B5EF4-FFF2-40B4-BE49-F238E27FC236}">
                <a16:creationId xmlns:a16="http://schemas.microsoft.com/office/drawing/2014/main" id="{02B78BF7-69D3-4CE0-A631-50EFD41EEEB8}"/>
              </a:ext>
            </a:extLst>
          </p:cNvPr>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17948702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8" name="Rectangle 7"/>
          <p:cNvSpPr>
            <a:spLocks noChangeAspect="1"/>
          </p:cNvSpPr>
          <p:nvPr/>
        </p:nvSpPr>
        <p:spPr>
          <a:xfrm>
            <a:off x="447817" y="5141974"/>
            <a:ext cx="11290860" cy="1258827"/>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2393950"/>
            <a:ext cx="11029615" cy="2147467"/>
          </a:xfrm>
        </p:spPr>
        <p:txBody>
          <a:bodyPr anchor="b">
            <a:normAutofit/>
          </a:bodyPr>
          <a:lstStyle>
            <a:lvl1pPr algn="l">
              <a:defRPr sz="3600" b="0" cap="all">
                <a:solidFill>
                  <a:schemeClr val="tx1">
                    <a:lumMod val="75000"/>
                    <a:lumOff val="2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581192" y="4541417"/>
            <a:ext cx="11029615" cy="600556"/>
          </a:xfrm>
        </p:spPr>
        <p:txBody>
          <a:bodyPr anchor="t">
            <a:normAutofit/>
          </a:bodyPr>
          <a:lstStyle>
            <a:lvl1pPr marL="0" indent="0" algn="l">
              <a:buNone/>
              <a:defRPr sz="1800" cap="all">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7" name="Date Placeholder 6">
            <a:extLst>
              <a:ext uri="{FF2B5EF4-FFF2-40B4-BE49-F238E27FC236}">
                <a16:creationId xmlns:a16="http://schemas.microsoft.com/office/drawing/2014/main" id="{61582016-5696-4A93-887F-BBB3B9002FE5}"/>
              </a:ext>
            </a:extLst>
          </p:cNvPr>
          <p:cNvSpPr>
            <a:spLocks noGrp="1"/>
          </p:cNvSpPr>
          <p:nvPr>
            <p:ph type="dt" sz="half" idx="10"/>
          </p:nvPr>
        </p:nvSpPr>
        <p:spPr/>
        <p:txBody>
          <a:bodyPr/>
          <a:lstStyle/>
          <a:p>
            <a:fld id="{B2497495-0637-405E-AE64-5CC7506D51F5}" type="datetime1">
              <a:rPr lang="en-US" smtClean="0"/>
              <a:t>4/3/2024</a:t>
            </a:fld>
            <a:endParaRPr lang="en-US" dirty="0"/>
          </a:p>
        </p:txBody>
      </p:sp>
      <p:sp>
        <p:nvSpPr>
          <p:cNvPr id="9" name="Footer Placeholder 8">
            <a:extLst>
              <a:ext uri="{FF2B5EF4-FFF2-40B4-BE49-F238E27FC236}">
                <a16:creationId xmlns:a16="http://schemas.microsoft.com/office/drawing/2014/main" id="{857CFCD5-1192-4E18-8A8F-29E153B44DA4}"/>
              </a:ext>
            </a:extLst>
          </p:cNvPr>
          <p:cNvSpPr>
            <a:spLocks noGrp="1"/>
          </p:cNvSpPr>
          <p:nvPr>
            <p:ph type="ftr" sz="quarter" idx="11"/>
          </p:nvPr>
        </p:nvSpPr>
        <p:spPr/>
        <p:txBody>
          <a:bodyPr/>
          <a:lstStyle/>
          <a:p>
            <a:endParaRPr lang="en-US" dirty="0"/>
          </a:p>
        </p:txBody>
      </p:sp>
      <p:sp>
        <p:nvSpPr>
          <p:cNvPr id="10" name="Slide Number Placeholder 9">
            <a:extLst>
              <a:ext uri="{FF2B5EF4-FFF2-40B4-BE49-F238E27FC236}">
                <a16:creationId xmlns:a16="http://schemas.microsoft.com/office/drawing/2014/main" id="{E39A109E-5018-4794-92B3-FD5E5BCD95E8}"/>
              </a:ext>
            </a:extLst>
          </p:cNvPr>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205570901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581193" y="729658"/>
            <a:ext cx="11029616" cy="988332"/>
          </a:xfrm>
        </p:spPr>
        <p:txBody>
          <a:bodyPr/>
          <a:lstStyle/>
          <a:p>
            <a:r>
              <a:rPr lang="en-US"/>
              <a:t>Click to edit Master title style</a:t>
            </a:r>
            <a:endParaRPr lang="en-US" dirty="0"/>
          </a:p>
        </p:txBody>
      </p:sp>
      <p:sp>
        <p:nvSpPr>
          <p:cNvPr id="3" name="Content Placeholder 2"/>
          <p:cNvSpPr>
            <a:spLocks noGrp="1"/>
          </p:cNvSpPr>
          <p:nvPr>
            <p:ph sz="half" idx="1"/>
          </p:nvPr>
        </p:nvSpPr>
        <p:spPr>
          <a:xfrm>
            <a:off x="581193" y="2228003"/>
            <a:ext cx="5194767" cy="363304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16039" y="2228003"/>
            <a:ext cx="5194769" cy="363304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7BFFD690-9426-415D-8B65-26881E07B2D4}" type="datetime1">
              <a:rPr lang="en-US" smtClean="0"/>
              <a:t>4/3/2024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44675326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12" name="Title 1"/>
          <p:cNvSpPr>
            <a:spLocks noGrp="1"/>
          </p:cNvSpPr>
          <p:nvPr>
            <p:ph type="title"/>
          </p:nvPr>
        </p:nvSpPr>
        <p:spPr>
          <a:xfrm>
            <a:off x="581193" y="729658"/>
            <a:ext cx="11029616" cy="988332"/>
          </a:xfrm>
        </p:spPr>
        <p:txBody>
          <a:bodyPr/>
          <a:lstStyle/>
          <a:p>
            <a:r>
              <a:rPr lang="en-US"/>
              <a:t>Click to edit Master title style</a:t>
            </a:r>
            <a:endParaRPr lang="en-US" dirty="0"/>
          </a:p>
        </p:txBody>
      </p:sp>
      <p:sp>
        <p:nvSpPr>
          <p:cNvPr id="3" name="Text Placeholder 2"/>
          <p:cNvSpPr>
            <a:spLocks noGrp="1"/>
          </p:cNvSpPr>
          <p:nvPr>
            <p:ph type="body" idx="1"/>
          </p:nvPr>
        </p:nvSpPr>
        <p:spPr>
          <a:xfrm>
            <a:off x="581191" y="2250891"/>
            <a:ext cx="5194769" cy="557784"/>
          </a:xfrm>
        </p:spPr>
        <p:txBody>
          <a:bodyPr anchor="ctr">
            <a:noAutofit/>
          </a:bodyPr>
          <a:lstStyle>
            <a:lvl1pPr marL="0" indent="0">
              <a:buNone/>
              <a:defRPr sz="2000" b="0">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581194" y="2926052"/>
            <a:ext cx="5194766" cy="2934999"/>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16039" y="2250892"/>
            <a:ext cx="5194770" cy="553373"/>
          </a:xfrm>
        </p:spPr>
        <p:txBody>
          <a:bodyPr anchor="ctr">
            <a:noAutofit/>
          </a:bodyPr>
          <a:lstStyle>
            <a:lvl1pPr marL="0" marR="0" indent="0" algn="l" defTabSz="457200" rtl="0" eaLnBrk="1" fontAlgn="auto" latinLnBrk="0" hangingPunct="1">
              <a:lnSpc>
                <a:spcPct val="100000"/>
              </a:lnSpc>
              <a:spcBef>
                <a:spcPct val="20000"/>
              </a:spcBef>
              <a:spcAft>
                <a:spcPts val="600"/>
              </a:spcAft>
              <a:buClr>
                <a:schemeClr val="accent1"/>
              </a:buClr>
              <a:buSzPct val="92000"/>
              <a:buFont typeface="Wingdings 2" panose="05020102010507070707" pitchFamily="18" charset="2"/>
              <a:buNone/>
              <a:tabLst/>
              <a:defRPr sz="2000" b="0">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marR="0" lvl="0" indent="0" algn="l" defTabSz="457200" rtl="0" eaLnBrk="1" fontAlgn="auto" latinLnBrk="0" hangingPunct="1">
              <a:lnSpc>
                <a:spcPct val="100000"/>
              </a:lnSpc>
              <a:spcBef>
                <a:spcPct val="20000"/>
              </a:spcBef>
              <a:spcAft>
                <a:spcPts val="600"/>
              </a:spcAft>
              <a:buClr>
                <a:schemeClr val="accent1"/>
              </a:buClr>
              <a:buSzPct val="92000"/>
              <a:buFont typeface="Wingdings 2" panose="05020102010507070707" pitchFamily="18" charset="2"/>
              <a:buNone/>
              <a:tabLst/>
              <a:defRPr/>
            </a:pPr>
            <a:r>
              <a:rPr lang="en-US"/>
              <a:t>Click to edit Master text styles</a:t>
            </a:r>
          </a:p>
        </p:txBody>
      </p:sp>
      <p:sp>
        <p:nvSpPr>
          <p:cNvPr id="6" name="Content Placeholder 5"/>
          <p:cNvSpPr>
            <a:spLocks noGrp="1"/>
          </p:cNvSpPr>
          <p:nvPr>
            <p:ph sz="quarter" idx="4"/>
          </p:nvPr>
        </p:nvSpPr>
        <p:spPr>
          <a:xfrm>
            <a:off x="6416037" y="2926052"/>
            <a:ext cx="5194771" cy="2934999"/>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4C4989A-474C-40DE-95B9-011C28B71673}" type="datetime1">
              <a:rPr lang="en-US" smtClean="0"/>
              <a:t>4/3/2024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18297267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8" name="Title 1"/>
          <p:cNvSpPr>
            <a:spLocks noGrp="1"/>
          </p:cNvSpPr>
          <p:nvPr>
            <p:ph type="title"/>
          </p:nvPr>
        </p:nvSpPr>
        <p:spPr>
          <a:xfrm>
            <a:off x="575894" y="729658"/>
            <a:ext cx="11029616" cy="988332"/>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5DB4ED54-5B5E-4A04-93D3-5772E3CE3818}" type="datetime1">
              <a:rPr lang="en-US" smtClean="0"/>
              <a:t>4/3/2024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133608071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EDE50D6-574B-40AF-946F-D52A04ADE379}" type="datetime1">
              <a:rPr lang="en-US" smtClean="0"/>
              <a:t>4/3/2024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422645780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9" name="Rectangle 8"/>
          <p:cNvSpPr>
            <a:spLocks noChangeAspect="1"/>
          </p:cNvSpPr>
          <p:nvPr/>
        </p:nvSpPr>
        <p:spPr>
          <a:xfrm>
            <a:off x="447817" y="601200"/>
            <a:ext cx="3682723" cy="5815475"/>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767857" y="933450"/>
            <a:ext cx="3031852" cy="1722419"/>
          </a:xfrm>
        </p:spPr>
        <p:txBody>
          <a:bodyPr anchor="b">
            <a:normAutofit/>
          </a:bodyPr>
          <a:lstStyle>
            <a:lvl1pPr algn="l">
              <a:defRPr sz="2400" b="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4900928" y="1179829"/>
            <a:ext cx="6650991" cy="4658216"/>
          </a:xfrm>
        </p:spPr>
        <p:txBody>
          <a:bodyPr anchor="ctr">
            <a:normAutofit/>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vl6pPr>
              <a:defRPr sz="1400">
                <a:solidFill>
                  <a:schemeClr val="tx2"/>
                </a:solidFill>
              </a:defRPr>
            </a:lvl6pPr>
            <a:lvl7pPr>
              <a:defRPr sz="1400">
                <a:solidFill>
                  <a:schemeClr val="tx2"/>
                </a:solidFill>
              </a:defRPr>
            </a:lvl7pPr>
            <a:lvl8pPr>
              <a:defRPr sz="1400">
                <a:solidFill>
                  <a:schemeClr val="tx2"/>
                </a:solidFill>
              </a:defRPr>
            </a:lvl8pPr>
            <a:lvl9pPr>
              <a:defRPr sz="1400">
                <a:solidFill>
                  <a:schemeClr val="tx2"/>
                </a:solidFill>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767857" y="2836654"/>
            <a:ext cx="3031852" cy="3001392"/>
          </a:xfrm>
        </p:spPr>
        <p:txBody>
          <a:bodyPr anchor="t">
            <a:normAutofit/>
          </a:bodyPr>
          <a:lstStyle>
            <a:lvl1pPr marL="0" indent="0" algn="l">
              <a:buNone/>
              <a:defRPr sz="1600">
                <a:solidFill>
                  <a:srgbClr val="FFFFFF"/>
                </a:solidFill>
              </a:defRPr>
            </a:lvl1pPr>
            <a:lvl2pPr marL="457200" indent="0">
              <a:buNone/>
              <a:defRPr sz="11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8" name="Date Placeholder 7">
            <a:extLst>
              <a:ext uri="{FF2B5EF4-FFF2-40B4-BE49-F238E27FC236}">
                <a16:creationId xmlns:a16="http://schemas.microsoft.com/office/drawing/2014/main" id="{0B919CC2-2A65-446F-B538-9E6249035445}"/>
              </a:ext>
            </a:extLst>
          </p:cNvPr>
          <p:cNvSpPr>
            <a:spLocks noGrp="1"/>
          </p:cNvSpPr>
          <p:nvPr>
            <p:ph type="dt" sz="half" idx="10"/>
          </p:nvPr>
        </p:nvSpPr>
        <p:spPr>
          <a:xfrm>
            <a:off x="7605951" y="6456916"/>
            <a:ext cx="2844799" cy="365125"/>
          </a:xfrm>
        </p:spPr>
        <p:txBody>
          <a:bodyPr/>
          <a:lstStyle/>
          <a:p>
            <a:fld id="{D82884F1-FFEA-405F-9602-3DCA865EDA4E}" type="datetime1">
              <a:rPr lang="en-US" smtClean="0"/>
              <a:t>4/3/2024</a:t>
            </a:fld>
            <a:endParaRPr lang="en-US" dirty="0"/>
          </a:p>
        </p:txBody>
      </p:sp>
      <p:sp>
        <p:nvSpPr>
          <p:cNvPr id="10" name="Footer Placeholder 9">
            <a:extLst>
              <a:ext uri="{FF2B5EF4-FFF2-40B4-BE49-F238E27FC236}">
                <a16:creationId xmlns:a16="http://schemas.microsoft.com/office/drawing/2014/main" id="{B72412AE-119E-4982-8B24-63365EFCA796}"/>
              </a:ext>
            </a:extLst>
          </p:cNvPr>
          <p:cNvSpPr>
            <a:spLocks noGrp="1"/>
          </p:cNvSpPr>
          <p:nvPr>
            <p:ph type="ftr" sz="quarter" idx="11"/>
          </p:nvPr>
        </p:nvSpPr>
        <p:spPr>
          <a:xfrm>
            <a:off x="581192" y="6452590"/>
            <a:ext cx="6917210" cy="365125"/>
          </a:xfrm>
        </p:spPr>
        <p:txBody>
          <a:bodyPr/>
          <a:lstStyle/>
          <a:p>
            <a:endParaRPr lang="en-US" dirty="0"/>
          </a:p>
        </p:txBody>
      </p:sp>
      <p:sp>
        <p:nvSpPr>
          <p:cNvPr id="11" name="Slide Number Placeholder 10">
            <a:extLst>
              <a:ext uri="{FF2B5EF4-FFF2-40B4-BE49-F238E27FC236}">
                <a16:creationId xmlns:a16="http://schemas.microsoft.com/office/drawing/2014/main" id="{7FC4BB19-6AD1-45CF-9F99-00B109890FAB}"/>
              </a:ext>
            </a:extLst>
          </p:cNvPr>
          <p:cNvSpPr>
            <a:spLocks noGrp="1"/>
          </p:cNvSpPr>
          <p:nvPr>
            <p:ph type="sldNum" sz="quarter" idx="12"/>
          </p:nvPr>
        </p:nvSpPr>
        <p:spPr>
          <a:xfrm>
            <a:off x="10558300" y="6456916"/>
            <a:ext cx="1052510" cy="365125"/>
          </a:xfrm>
        </p:spPr>
        <p:txBody>
          <a:bodyPr/>
          <a:lstStyle/>
          <a:p>
            <a:fld id="{3A98EE3D-8CD1-4C3F-BD1C-C98C9596463C}" type="slidenum">
              <a:rPr lang="en-US" smtClean="0"/>
              <a:pPr/>
              <a:t>‹#›</a:t>
            </a:fld>
            <a:endParaRPr lang="en-US" dirty="0"/>
          </a:p>
        </p:txBody>
      </p:sp>
    </p:spTree>
    <p:extLst>
      <p:ext uri="{BB962C8B-B14F-4D97-AF65-F5344CB8AC3E}">
        <p14:creationId xmlns:p14="http://schemas.microsoft.com/office/powerpoint/2010/main" val="3480513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1193" y="4693389"/>
            <a:ext cx="11029616" cy="566738"/>
          </a:xfrm>
        </p:spPr>
        <p:txBody>
          <a:bodyPr anchor="b">
            <a:normAutofit/>
          </a:bodyPr>
          <a:lstStyle>
            <a:lvl1pPr algn="l">
              <a:defRPr sz="2400" b="0">
                <a:solidFill>
                  <a:schemeClr val="tx1">
                    <a:lumMod val="75000"/>
                    <a:lumOff val="25000"/>
                  </a:schemeClr>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447817" y="641350"/>
            <a:ext cx="11290859" cy="3651249"/>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581192" y="5260127"/>
            <a:ext cx="11029617" cy="998148"/>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E18DB4A-8810-4A10-AD5C-D5E2C667F5B3}" type="datetime1">
              <a:rPr lang="en-US" smtClean="0"/>
              <a:t>4/3/2024</a:t>
            </a:fld>
            <a:endParaRPr lang="en-US" dirty="0"/>
          </a:p>
        </p:txBody>
      </p:sp>
      <p:sp>
        <p:nvSpPr>
          <p:cNvPr id="6" name="Footer Placeholder 5"/>
          <p:cNvSpPr>
            <a:spLocks noGrp="1"/>
          </p:cNvSpPr>
          <p:nvPr>
            <p:ph type="ftr" sz="quarter" idx="11"/>
          </p:nvPr>
        </p:nvSpPr>
        <p:spPr/>
        <p:txBody>
          <a:bodyPr/>
          <a:lstStyle/>
          <a:p>
            <a:pPr algn="l"/>
            <a:endParaRPr lang="en-US" dirty="0"/>
          </a:p>
        </p:txBody>
      </p:sp>
      <p:sp>
        <p:nvSpPr>
          <p:cNvPr id="7" name="Slide Number Placeholder 6"/>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422719169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81192" y="705124"/>
            <a:ext cx="11029616" cy="1189554"/>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581192" y="2336002"/>
            <a:ext cx="11029616" cy="3652047"/>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605951" y="6423914"/>
            <a:ext cx="2844799" cy="365125"/>
          </a:xfrm>
          <a:prstGeom prst="rect">
            <a:avLst/>
          </a:prstGeom>
        </p:spPr>
        <p:txBody>
          <a:bodyPr vert="horz" lIns="91440" tIns="45720" rIns="91440" bIns="45720" rtlCol="0" anchor="ctr"/>
          <a:lstStyle>
            <a:lvl1pPr algn="r">
              <a:defRPr sz="900">
                <a:solidFill>
                  <a:schemeClr val="tx1">
                    <a:lumMod val="75000"/>
                    <a:lumOff val="25000"/>
                  </a:schemeClr>
                </a:solidFill>
              </a:defRPr>
            </a:lvl1pPr>
          </a:lstStyle>
          <a:p>
            <a:fld id="{ED291B17-9318-49DB-B28B-6E5994AE9581}" type="datetime1">
              <a:rPr lang="en-US" smtClean="0"/>
              <a:t>4/3/2024</a:t>
            </a:fld>
            <a:endParaRPr lang="en-US" dirty="0"/>
          </a:p>
        </p:txBody>
      </p:sp>
      <p:sp>
        <p:nvSpPr>
          <p:cNvPr id="5" name="Footer Placeholder 4"/>
          <p:cNvSpPr>
            <a:spLocks noGrp="1"/>
          </p:cNvSpPr>
          <p:nvPr>
            <p:ph type="ftr" sz="quarter" idx="3"/>
          </p:nvPr>
        </p:nvSpPr>
        <p:spPr>
          <a:xfrm>
            <a:off x="581192" y="6423914"/>
            <a:ext cx="6917210" cy="365125"/>
          </a:xfrm>
          <a:prstGeom prst="rect">
            <a:avLst/>
          </a:prstGeom>
        </p:spPr>
        <p:txBody>
          <a:bodyPr vert="horz" lIns="91440" tIns="45720" rIns="91440" bIns="45720" rtlCol="0" anchor="ctr"/>
          <a:lstStyle>
            <a:lvl1pPr algn="l">
              <a:defRPr sz="900" cap="all">
                <a:solidFill>
                  <a:schemeClr val="tx1">
                    <a:lumMod val="75000"/>
                    <a:lumOff val="25000"/>
                  </a:schemeClr>
                </a:solidFill>
              </a:defRPr>
            </a:lvl1pPr>
          </a:lstStyle>
          <a:p>
            <a:endParaRPr lang="en-US" dirty="0"/>
          </a:p>
        </p:txBody>
      </p:sp>
      <p:sp>
        <p:nvSpPr>
          <p:cNvPr id="6" name="Slide Number Placeholder 5"/>
          <p:cNvSpPr>
            <a:spLocks noGrp="1"/>
          </p:cNvSpPr>
          <p:nvPr>
            <p:ph type="sldNum" sz="quarter" idx="4"/>
          </p:nvPr>
        </p:nvSpPr>
        <p:spPr>
          <a:xfrm>
            <a:off x="10558300" y="6423914"/>
            <a:ext cx="1052510" cy="365125"/>
          </a:xfrm>
          <a:prstGeom prst="rect">
            <a:avLst/>
          </a:prstGeom>
        </p:spPr>
        <p:txBody>
          <a:bodyPr vert="horz" lIns="91440" tIns="45720" rIns="91440" bIns="45720" rtlCol="0" anchor="ctr"/>
          <a:lstStyle>
            <a:lvl1pPr algn="r">
              <a:defRPr sz="900">
                <a:solidFill>
                  <a:schemeClr val="tx1">
                    <a:lumMod val="75000"/>
                    <a:lumOff val="25000"/>
                  </a:schemeClr>
                </a:solidFill>
              </a:defRPr>
            </a:lvl1pPr>
          </a:lstStyle>
          <a:p>
            <a:fld id="{3A98EE3D-8CD1-4C3F-BD1C-C98C9596463C}" type="slidenum">
              <a:rPr lang="en-US" smtClean="0"/>
              <a:t>‹#›</a:t>
            </a:fld>
            <a:endParaRPr lang="en-US" dirty="0"/>
          </a:p>
        </p:txBody>
      </p:sp>
      <p:sp>
        <p:nvSpPr>
          <p:cNvPr id="9" name="Rectangle 8"/>
          <p:cNvSpPr/>
          <p:nvPr/>
        </p:nvSpPr>
        <p:spPr>
          <a:xfrm>
            <a:off x="446534" y="457200"/>
            <a:ext cx="3703320" cy="94997"/>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a:xfrm>
            <a:off x="8042147" y="453643"/>
            <a:ext cx="3703320" cy="98554"/>
          </a:xfrm>
          <a:prstGeom prst="rect">
            <a:avLst/>
          </a:prstGeom>
          <a:solidFill>
            <a:srgbClr val="969FA7"/>
          </a:soli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a:xfrm>
            <a:off x="4241830" y="457200"/>
            <a:ext cx="3703320" cy="9144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Tree>
    <p:extLst>
      <p:ext uri="{BB962C8B-B14F-4D97-AF65-F5344CB8AC3E}">
        <p14:creationId xmlns:p14="http://schemas.microsoft.com/office/powerpoint/2010/main" val="1161113176"/>
      </p:ext>
    </p:extLst>
  </p:cSld>
  <p:clrMap bg1="lt1" tx1="dk1" bg2="lt2" tx2="dk2" accent1="accent1" accent2="accent2" accent3="accent3" accent4="accent4" accent5="accent5" accent6="accent6" hlink="hlink" folHlink="folHlink"/>
  <p:sldLayoutIdLst>
    <p:sldLayoutId id="2147483743" r:id="rId1"/>
    <p:sldLayoutId id="2147483744" r:id="rId2"/>
    <p:sldLayoutId id="2147483745" r:id="rId3"/>
    <p:sldLayoutId id="2147483746" r:id="rId4"/>
    <p:sldLayoutId id="2147483747" r:id="rId5"/>
    <p:sldLayoutId id="2147483741" r:id="rId6"/>
    <p:sldLayoutId id="2147483737" r:id="rId7"/>
    <p:sldLayoutId id="2147483738" r:id="rId8"/>
    <p:sldLayoutId id="2147483739" r:id="rId9"/>
    <p:sldLayoutId id="2147483740" r:id="rId10"/>
    <p:sldLayoutId id="2147483742" r:id="rId11"/>
  </p:sldLayoutIdLst>
  <p:hf sldNum="0" hdr="0" ftr="0" dt="0"/>
  <p:txStyles>
    <p:titleStyle>
      <a:lvl1pPr algn="l" defTabSz="457200" rtl="0" eaLnBrk="1" latinLnBrk="0" hangingPunct="1">
        <a:lnSpc>
          <a:spcPct val="100000"/>
        </a:lnSpc>
        <a:spcBef>
          <a:spcPct val="0"/>
        </a:spcBef>
        <a:buNone/>
        <a:defRPr sz="2800" b="0" kern="1200" cap="all">
          <a:solidFill>
            <a:schemeClr val="tx1">
              <a:lumMod val="75000"/>
              <a:lumOff val="2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06000" indent="-306000" algn="l" defTabSz="457200" rtl="0" eaLnBrk="1" latinLnBrk="0" hangingPunct="1">
        <a:lnSpc>
          <a:spcPct val="110000"/>
        </a:lnSpc>
        <a:spcBef>
          <a:spcPct val="20000"/>
        </a:spcBef>
        <a:spcAft>
          <a:spcPts val="600"/>
        </a:spcAft>
        <a:buClr>
          <a:schemeClr val="accent1"/>
        </a:buClr>
        <a:buSzPct val="92000"/>
        <a:buFont typeface="Wingdings 2" panose="05020102010507070707" pitchFamily="18" charset="2"/>
        <a:buChar char=""/>
        <a:defRPr sz="1700" kern="1200">
          <a:solidFill>
            <a:schemeClr val="tx1">
              <a:lumMod val="75000"/>
              <a:lumOff val="25000"/>
            </a:schemeClr>
          </a:solidFill>
          <a:latin typeface="+mn-lt"/>
          <a:ea typeface="+mn-ea"/>
          <a:cs typeface="+mn-cs"/>
        </a:defRPr>
      </a:lvl1pPr>
      <a:lvl2pPr marL="630000" indent="-306000" algn="l" defTabSz="457200" rtl="0" eaLnBrk="1" latinLnBrk="0" hangingPunct="1">
        <a:lnSpc>
          <a:spcPct val="110000"/>
        </a:lnSpc>
        <a:spcBef>
          <a:spcPct val="20000"/>
        </a:spcBef>
        <a:spcAft>
          <a:spcPts val="600"/>
        </a:spcAft>
        <a:buClr>
          <a:schemeClr val="accent1"/>
        </a:buClr>
        <a:buSzPct val="92000"/>
        <a:buFont typeface="Wingdings 2" panose="05020102010507070707" pitchFamily="18" charset="2"/>
        <a:buChar char=""/>
        <a:defRPr sz="1400" kern="1200">
          <a:solidFill>
            <a:schemeClr val="tx1">
              <a:lumMod val="75000"/>
              <a:lumOff val="25000"/>
            </a:schemeClr>
          </a:solidFill>
          <a:latin typeface="+mn-lt"/>
          <a:ea typeface="+mn-ea"/>
          <a:cs typeface="+mn-cs"/>
        </a:defRPr>
      </a:lvl2pPr>
      <a:lvl3pPr marL="900000" indent="-270000" algn="l" defTabSz="457200" rtl="0" eaLnBrk="1" latinLnBrk="0" hangingPunct="1">
        <a:lnSpc>
          <a:spcPct val="110000"/>
        </a:lnSpc>
        <a:spcBef>
          <a:spcPct val="20000"/>
        </a:spcBef>
        <a:spcAft>
          <a:spcPts val="600"/>
        </a:spcAft>
        <a:buClr>
          <a:schemeClr val="accent1"/>
        </a:buClr>
        <a:buSzPct val="92000"/>
        <a:buFont typeface="Wingdings 2" panose="05020102010507070707" pitchFamily="18" charset="2"/>
        <a:buChar char=""/>
        <a:defRPr sz="1300" kern="1200">
          <a:solidFill>
            <a:schemeClr val="tx1">
              <a:lumMod val="75000"/>
              <a:lumOff val="25000"/>
            </a:schemeClr>
          </a:solidFill>
          <a:latin typeface="+mn-lt"/>
          <a:ea typeface="+mn-ea"/>
          <a:cs typeface="+mn-cs"/>
        </a:defRPr>
      </a:lvl3pPr>
      <a:lvl4pPr marL="1242000" indent="-234000" algn="l" defTabSz="457200" rtl="0" eaLnBrk="1" latinLnBrk="0" hangingPunct="1">
        <a:lnSpc>
          <a:spcPct val="110000"/>
        </a:lnSpc>
        <a:spcBef>
          <a:spcPct val="20000"/>
        </a:spcBef>
        <a:spcAft>
          <a:spcPts val="600"/>
        </a:spcAft>
        <a:buClr>
          <a:schemeClr val="accent1"/>
        </a:buClr>
        <a:buSzPct val="92000"/>
        <a:buFont typeface="Wingdings 2" panose="05020102010507070707" pitchFamily="18" charset="2"/>
        <a:buChar char=""/>
        <a:defRPr sz="1100" kern="1200">
          <a:solidFill>
            <a:schemeClr val="tx1">
              <a:lumMod val="75000"/>
              <a:lumOff val="25000"/>
            </a:schemeClr>
          </a:solidFill>
          <a:latin typeface="+mn-lt"/>
          <a:ea typeface="+mn-ea"/>
          <a:cs typeface="+mn-cs"/>
        </a:defRPr>
      </a:lvl4pPr>
      <a:lvl5pPr marL="1602000" indent="-234000" algn="l" defTabSz="457200" rtl="0" eaLnBrk="1" latinLnBrk="0" hangingPunct="1">
        <a:lnSpc>
          <a:spcPct val="110000"/>
        </a:lnSpc>
        <a:spcBef>
          <a:spcPct val="20000"/>
        </a:spcBef>
        <a:spcAft>
          <a:spcPts val="600"/>
        </a:spcAft>
        <a:buClr>
          <a:schemeClr val="accent1"/>
        </a:buClr>
        <a:buSzPct val="92000"/>
        <a:buFont typeface="Wingdings 2" panose="05020102010507070707" pitchFamily="18" charset="2"/>
        <a:buChar char=""/>
        <a:defRPr sz="1100" kern="1200">
          <a:solidFill>
            <a:schemeClr val="tx1">
              <a:lumMod val="75000"/>
              <a:lumOff val="25000"/>
            </a:schemeClr>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hyperlink" Target="https://biblia.com/bible/niv/Isa%2057.15" TargetMode="External"/><Relationship Id="rId2" Type="http://schemas.openxmlformats.org/officeDocument/2006/relationships/hyperlink" Target="https://biblia.com/bible/niv/Ps%2051.10"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hyperlink" Target="https://biblia.com/bible/niv/2%20Chron%207.14" TargetMode="External"/><Relationship Id="rId2" Type="http://schemas.openxmlformats.org/officeDocument/2006/relationships/hyperlink" Target="https://biblia.com/bible/niv/James%204.8" TargetMode="Externa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5" name="Rectangle 14">
            <a:extLst>
              <a:ext uri="{FF2B5EF4-FFF2-40B4-BE49-F238E27FC236}">
                <a16:creationId xmlns:a16="http://schemas.microsoft.com/office/drawing/2014/main" id="{26B4480E-B7FF-4481-890E-043A69AE6FE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descr="A person looking at a person standing on a mountain&#10;&#10;Description automatically generated">
            <a:extLst>
              <a:ext uri="{FF2B5EF4-FFF2-40B4-BE49-F238E27FC236}">
                <a16:creationId xmlns:a16="http://schemas.microsoft.com/office/drawing/2014/main" id="{2FB9F0C6-E88F-C88A-C044-6277BC55C7B4}"/>
              </a:ext>
            </a:extLst>
          </p:cNvPr>
          <p:cNvPicPr>
            <a:picLocks noChangeAspect="1"/>
          </p:cNvPicPr>
          <p:nvPr/>
        </p:nvPicPr>
        <p:blipFill rotWithShape="1">
          <a:blip r:embed="rId2"/>
          <a:srcRect t="14185" b="29565"/>
          <a:stretch/>
        </p:blipFill>
        <p:spPr>
          <a:xfrm>
            <a:off x="20" y="10"/>
            <a:ext cx="12191980" cy="6857990"/>
          </a:xfrm>
          <a:prstGeom prst="rect">
            <a:avLst/>
          </a:prstGeom>
        </p:spPr>
      </p:pic>
      <p:sp>
        <p:nvSpPr>
          <p:cNvPr id="17" name="Rectangle 16">
            <a:extLst>
              <a:ext uri="{FF2B5EF4-FFF2-40B4-BE49-F238E27FC236}">
                <a16:creationId xmlns:a16="http://schemas.microsoft.com/office/drawing/2014/main" id="{64C13BAB-7C00-4D21-A857-E3D41C0A2A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53883" y="1661699"/>
            <a:ext cx="3703320" cy="94997"/>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9" name="Rectangle 18">
            <a:extLst>
              <a:ext uri="{FF2B5EF4-FFF2-40B4-BE49-F238E27FC236}">
                <a16:creationId xmlns:a16="http://schemas.microsoft.com/office/drawing/2014/main" id="{1F1FF39A-AC3C-4066-9D4C-519AA22812E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53883" y="1817914"/>
            <a:ext cx="3702134" cy="3378388"/>
          </a:xfrm>
          <a:prstGeom prst="rect">
            <a:avLst/>
          </a:prstGeom>
          <a:solidFill>
            <a:schemeClr val="bg1">
              <a:alpha val="97000"/>
            </a:schemeClr>
          </a:solidFill>
          <a:ln w="6350" cmpd="sng">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ctrTitle"/>
          </p:nvPr>
        </p:nvSpPr>
        <p:spPr>
          <a:xfrm>
            <a:off x="899510" y="2846824"/>
            <a:ext cx="3412067" cy="1901848"/>
          </a:xfrm>
        </p:spPr>
        <p:txBody>
          <a:bodyPr>
            <a:normAutofit fontScale="90000"/>
          </a:bodyPr>
          <a:lstStyle/>
          <a:p>
            <a:pPr algn="ctr"/>
            <a:r>
              <a:rPr lang="en-US" b="1" dirty="0">
                <a:solidFill>
                  <a:schemeClr val="tx1"/>
                </a:solidFill>
                <a:ea typeface="+mj-lt"/>
                <a:cs typeface="+mj-lt"/>
              </a:rPr>
              <a:t>“Awakening the Spirit Within:</a:t>
            </a:r>
            <a:br>
              <a:rPr lang="en-US" b="1" dirty="0">
                <a:solidFill>
                  <a:schemeClr val="tx1"/>
                </a:solidFill>
                <a:ea typeface="+mj-lt"/>
                <a:cs typeface="+mj-lt"/>
              </a:rPr>
            </a:br>
            <a:r>
              <a:rPr lang="en-US" b="1" dirty="0">
                <a:solidFill>
                  <a:schemeClr val="tx1"/>
                </a:solidFill>
                <a:ea typeface="+mj-lt"/>
                <a:cs typeface="+mj-lt"/>
              </a:rPr>
              <a:t>A Call to Personal Revival”</a:t>
            </a:r>
            <a:endParaRPr lang="en-US" dirty="0">
              <a:solidFill>
                <a:schemeClr val="tx1"/>
              </a:solidFill>
            </a:endParaRPr>
          </a:p>
        </p:txBody>
      </p:sp>
      <p:pic>
        <p:nvPicPr>
          <p:cNvPr id="5" name="Picture 4" descr="A blue and gold logo with a black background&#10;&#10;Description automatically generated">
            <a:extLst>
              <a:ext uri="{FF2B5EF4-FFF2-40B4-BE49-F238E27FC236}">
                <a16:creationId xmlns:a16="http://schemas.microsoft.com/office/drawing/2014/main" id="{426C27F0-8763-F9A9-9070-0BC3D567A6DD}"/>
              </a:ext>
            </a:extLst>
          </p:cNvPr>
          <p:cNvPicPr>
            <a:picLocks noChangeAspect="1"/>
          </p:cNvPicPr>
          <p:nvPr/>
        </p:nvPicPr>
        <p:blipFill>
          <a:blip r:embed="rId3"/>
          <a:stretch>
            <a:fillRect/>
          </a:stretch>
        </p:blipFill>
        <p:spPr>
          <a:xfrm>
            <a:off x="6628356" y="3509897"/>
            <a:ext cx="5563644" cy="3429000"/>
          </a:xfrm>
          <a:prstGeom prst="rect">
            <a:avLst/>
          </a:prstGeom>
        </p:spPr>
      </p:pic>
    </p:spTree>
    <p:extLst>
      <p:ext uri="{BB962C8B-B14F-4D97-AF65-F5344CB8AC3E}">
        <p14:creationId xmlns:p14="http://schemas.microsoft.com/office/powerpoint/2010/main" val="109857222"/>
      </p:ext>
    </p:extLst>
  </p:cSld>
  <p:clrMapOvr>
    <a:overrideClrMapping bg1="dk1" tx1="lt1" bg2="dk2" tx2="lt2" accent1="accent1" accent2="accent2" accent3="accent3" accent4="accent4" accent5="accent5" accent6="accent6" hlink="hlink" folHlink="folHlink"/>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D9508A-4798-5C51-E7C2-72CCB637CB9E}"/>
              </a:ext>
            </a:extLst>
          </p:cNvPr>
          <p:cNvSpPr>
            <a:spLocks noGrp="1"/>
          </p:cNvSpPr>
          <p:nvPr>
            <p:ph type="title"/>
          </p:nvPr>
        </p:nvSpPr>
        <p:spPr/>
        <p:txBody>
          <a:bodyPr>
            <a:normAutofit/>
          </a:bodyPr>
          <a:lstStyle/>
          <a:p>
            <a:r>
              <a:rPr lang="en-US" sz="4000" b="1" dirty="0">
                <a:solidFill>
                  <a:srgbClr val="000000"/>
                </a:solidFill>
                <a:latin typeface="Franklin Gothic Book"/>
              </a:rPr>
              <a:t>   8. Connecting with Community:</a:t>
            </a:r>
            <a:endParaRPr lang="en-US" sz="4000" b="1" dirty="0"/>
          </a:p>
        </p:txBody>
      </p:sp>
      <p:sp>
        <p:nvSpPr>
          <p:cNvPr id="3" name="Content Placeholder 2">
            <a:extLst>
              <a:ext uri="{FF2B5EF4-FFF2-40B4-BE49-F238E27FC236}">
                <a16:creationId xmlns:a16="http://schemas.microsoft.com/office/drawing/2014/main" id="{E0639483-6191-EEEB-D962-C243405D0890}"/>
              </a:ext>
            </a:extLst>
          </p:cNvPr>
          <p:cNvSpPr>
            <a:spLocks noGrp="1"/>
          </p:cNvSpPr>
          <p:nvPr>
            <p:ph idx="1"/>
          </p:nvPr>
        </p:nvSpPr>
        <p:spPr/>
        <p:txBody>
          <a:bodyPr/>
          <a:lstStyle/>
          <a:p>
            <a:pPr marL="305435" indent="-305435"/>
            <a:endParaRPr lang="en-US" dirty="0"/>
          </a:p>
          <a:p>
            <a:pPr marL="305435" indent="-305435"/>
            <a:endParaRPr lang="en-US" dirty="0"/>
          </a:p>
        </p:txBody>
      </p:sp>
      <p:sp>
        <p:nvSpPr>
          <p:cNvPr id="4" name="TextBox 3">
            <a:extLst>
              <a:ext uri="{FF2B5EF4-FFF2-40B4-BE49-F238E27FC236}">
                <a16:creationId xmlns:a16="http://schemas.microsoft.com/office/drawing/2014/main" id="{CEF58EF6-E2CA-CD6B-D077-9DC9330CB0BA}"/>
              </a:ext>
            </a:extLst>
          </p:cNvPr>
          <p:cNvSpPr txBox="1"/>
          <p:nvPr/>
        </p:nvSpPr>
        <p:spPr>
          <a:xfrm>
            <a:off x="736948" y="2344455"/>
            <a:ext cx="9502527" cy="3970318"/>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2800" b="1" dirty="0">
                <a:ea typeface="+mn-lt"/>
                <a:cs typeface="+mn-lt"/>
              </a:rPr>
              <a:t>   - Personal revival is not meant to be experienced in isolation but within the context of a supportive Christian community.</a:t>
            </a:r>
            <a:endParaRPr lang="en-US" b="1" dirty="0">
              <a:ea typeface="+mn-lt"/>
              <a:cs typeface="+mn-lt"/>
            </a:endParaRPr>
          </a:p>
          <a:p>
            <a:endParaRPr lang="en-US" sz="2800" b="1" dirty="0">
              <a:ea typeface="+mn-lt"/>
              <a:cs typeface="+mn-lt"/>
            </a:endParaRPr>
          </a:p>
          <a:p>
            <a:r>
              <a:rPr lang="en-US" sz="2800" b="1" dirty="0">
                <a:ea typeface="+mn-lt"/>
                <a:cs typeface="+mn-lt"/>
              </a:rPr>
              <a:t>   - Surround yourself with fellow believers who can encourage, challenge, and pray for you on your spiritual journey.</a:t>
            </a:r>
            <a:endParaRPr lang="en-US" b="1">
              <a:ea typeface="+mn-lt"/>
              <a:cs typeface="+mn-lt"/>
            </a:endParaRPr>
          </a:p>
          <a:p>
            <a:endParaRPr lang="en-US" sz="2800" b="1" dirty="0">
              <a:ea typeface="+mn-lt"/>
              <a:cs typeface="+mn-lt"/>
            </a:endParaRPr>
          </a:p>
          <a:p>
            <a:r>
              <a:rPr lang="en-US" sz="2800" b="1" dirty="0">
                <a:ea typeface="+mn-lt"/>
                <a:cs typeface="+mn-lt"/>
              </a:rPr>
              <a:t>   - Engage in fellowship, small groups, and service opportunities to grow together in faith and spur one another towards personal revival.</a:t>
            </a:r>
            <a:endParaRPr lang="en-US" b="1" dirty="0">
              <a:ea typeface="+mn-lt"/>
              <a:cs typeface="+mn-lt"/>
            </a:endParaRPr>
          </a:p>
        </p:txBody>
      </p:sp>
    </p:spTree>
    <p:extLst>
      <p:ext uri="{BB962C8B-B14F-4D97-AF65-F5344CB8AC3E}">
        <p14:creationId xmlns:p14="http://schemas.microsoft.com/office/powerpoint/2010/main" val="340406723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D9508A-4798-5C51-E7C2-72CCB637CB9E}"/>
              </a:ext>
            </a:extLst>
          </p:cNvPr>
          <p:cNvSpPr>
            <a:spLocks noGrp="1"/>
          </p:cNvSpPr>
          <p:nvPr>
            <p:ph type="title"/>
          </p:nvPr>
        </p:nvSpPr>
        <p:spPr/>
        <p:txBody>
          <a:bodyPr>
            <a:normAutofit/>
          </a:bodyPr>
          <a:lstStyle/>
          <a:p>
            <a:r>
              <a:rPr lang="en-US" sz="4000" b="1" dirty="0">
                <a:solidFill>
                  <a:srgbClr val="000000"/>
                </a:solidFill>
                <a:latin typeface="Franklin Gothic Book"/>
              </a:rPr>
              <a:t> 9. Embracing a Spirit of Humility:</a:t>
            </a:r>
            <a:endParaRPr lang="en-US" sz="3200" b="1" dirty="0"/>
          </a:p>
        </p:txBody>
      </p:sp>
      <p:sp>
        <p:nvSpPr>
          <p:cNvPr id="3" name="Content Placeholder 2">
            <a:extLst>
              <a:ext uri="{FF2B5EF4-FFF2-40B4-BE49-F238E27FC236}">
                <a16:creationId xmlns:a16="http://schemas.microsoft.com/office/drawing/2014/main" id="{E0639483-6191-EEEB-D962-C243405D0890}"/>
              </a:ext>
            </a:extLst>
          </p:cNvPr>
          <p:cNvSpPr>
            <a:spLocks noGrp="1"/>
          </p:cNvSpPr>
          <p:nvPr>
            <p:ph idx="1"/>
          </p:nvPr>
        </p:nvSpPr>
        <p:spPr/>
        <p:txBody>
          <a:bodyPr/>
          <a:lstStyle/>
          <a:p>
            <a:pPr marL="305435" indent="-305435"/>
            <a:endParaRPr lang="en-US" dirty="0"/>
          </a:p>
          <a:p>
            <a:pPr marL="305435" indent="-305435"/>
            <a:endParaRPr lang="en-US" dirty="0"/>
          </a:p>
        </p:txBody>
      </p:sp>
      <p:sp>
        <p:nvSpPr>
          <p:cNvPr id="4" name="TextBox 3">
            <a:extLst>
              <a:ext uri="{FF2B5EF4-FFF2-40B4-BE49-F238E27FC236}">
                <a16:creationId xmlns:a16="http://schemas.microsoft.com/office/drawing/2014/main" id="{CEF58EF6-E2CA-CD6B-D077-9DC9330CB0BA}"/>
              </a:ext>
            </a:extLst>
          </p:cNvPr>
          <p:cNvSpPr txBox="1"/>
          <p:nvPr/>
        </p:nvSpPr>
        <p:spPr>
          <a:xfrm>
            <a:off x="736948" y="2344455"/>
            <a:ext cx="9502527" cy="353943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2800" dirty="0">
                <a:ea typeface="+mn-lt"/>
                <a:cs typeface="+mn-lt"/>
              </a:rPr>
              <a:t> </a:t>
            </a:r>
            <a:r>
              <a:rPr lang="en-US" sz="2800" b="1" dirty="0">
                <a:ea typeface="+mn-lt"/>
                <a:cs typeface="+mn-lt"/>
              </a:rPr>
              <a:t>  - Humility is essential for personal revival, as it opens our hearts to receive God's grace and transformation.</a:t>
            </a:r>
            <a:endParaRPr lang="en-US" b="1" dirty="0">
              <a:ea typeface="+mn-lt"/>
              <a:cs typeface="+mn-lt"/>
            </a:endParaRPr>
          </a:p>
          <a:p>
            <a:endParaRPr lang="en-US" sz="2800" b="1" dirty="0">
              <a:ea typeface="+mn-lt"/>
              <a:cs typeface="+mn-lt"/>
            </a:endParaRPr>
          </a:p>
          <a:p>
            <a:r>
              <a:rPr lang="en-US" sz="2800" b="1" dirty="0">
                <a:ea typeface="+mn-lt"/>
                <a:cs typeface="+mn-lt"/>
              </a:rPr>
              <a:t>   - Recognize your dependence on God and acknowledge your need for His power to work in and through you.</a:t>
            </a:r>
            <a:endParaRPr lang="en-US" b="1" dirty="0">
              <a:ea typeface="+mn-lt"/>
              <a:cs typeface="+mn-lt"/>
            </a:endParaRPr>
          </a:p>
          <a:p>
            <a:endParaRPr lang="en-US" sz="2800" b="1" dirty="0">
              <a:latin typeface="Franklin Gothic Book"/>
              <a:ea typeface="Calibri"/>
              <a:cs typeface="Calibri"/>
            </a:endParaRPr>
          </a:p>
          <a:p>
            <a:r>
              <a:rPr lang="en-US" sz="2800" b="1" dirty="0">
                <a:latin typeface="Calibri"/>
                <a:ea typeface="Calibri"/>
                <a:cs typeface="Calibri"/>
              </a:rPr>
              <a:t>   - Let go of pride, self-reliance, and self-centeredness, inviting the Holy Spirit to humble and mold you according to His will</a:t>
            </a:r>
            <a:r>
              <a:rPr lang="en-US" sz="1100" dirty="0">
                <a:latin typeface="Calibri"/>
                <a:ea typeface="Calibri"/>
                <a:cs typeface="Calibri"/>
              </a:rPr>
              <a:t>.</a:t>
            </a:r>
          </a:p>
        </p:txBody>
      </p:sp>
    </p:spTree>
    <p:extLst>
      <p:ext uri="{BB962C8B-B14F-4D97-AF65-F5344CB8AC3E}">
        <p14:creationId xmlns:p14="http://schemas.microsoft.com/office/powerpoint/2010/main" val="318599948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D9508A-4798-5C51-E7C2-72CCB637CB9E}"/>
              </a:ext>
            </a:extLst>
          </p:cNvPr>
          <p:cNvSpPr>
            <a:spLocks noGrp="1"/>
          </p:cNvSpPr>
          <p:nvPr>
            <p:ph type="title"/>
          </p:nvPr>
        </p:nvSpPr>
        <p:spPr/>
        <p:txBody>
          <a:bodyPr>
            <a:normAutofit/>
          </a:bodyPr>
          <a:lstStyle/>
          <a:p>
            <a:r>
              <a:rPr lang="en-US" sz="4000" b="1" dirty="0">
                <a:solidFill>
                  <a:srgbClr val="000000"/>
                </a:solidFill>
                <a:latin typeface="Franklin Gothic Book"/>
              </a:rPr>
              <a:t>10. Persevering in Faith:</a:t>
            </a:r>
            <a:endParaRPr lang="en-US" sz="3200" b="1" dirty="0"/>
          </a:p>
        </p:txBody>
      </p:sp>
      <p:sp>
        <p:nvSpPr>
          <p:cNvPr id="3" name="Content Placeholder 2">
            <a:extLst>
              <a:ext uri="{FF2B5EF4-FFF2-40B4-BE49-F238E27FC236}">
                <a16:creationId xmlns:a16="http://schemas.microsoft.com/office/drawing/2014/main" id="{E0639483-6191-EEEB-D962-C243405D0890}"/>
              </a:ext>
            </a:extLst>
          </p:cNvPr>
          <p:cNvSpPr>
            <a:spLocks noGrp="1"/>
          </p:cNvSpPr>
          <p:nvPr>
            <p:ph idx="1"/>
          </p:nvPr>
        </p:nvSpPr>
        <p:spPr/>
        <p:txBody>
          <a:bodyPr/>
          <a:lstStyle/>
          <a:p>
            <a:pPr marL="305435" indent="-305435"/>
            <a:endParaRPr lang="en-US" dirty="0"/>
          </a:p>
          <a:p>
            <a:pPr marL="305435" indent="-305435"/>
            <a:endParaRPr lang="en-US" dirty="0"/>
          </a:p>
        </p:txBody>
      </p:sp>
      <p:sp>
        <p:nvSpPr>
          <p:cNvPr id="4" name="TextBox 3">
            <a:extLst>
              <a:ext uri="{FF2B5EF4-FFF2-40B4-BE49-F238E27FC236}">
                <a16:creationId xmlns:a16="http://schemas.microsoft.com/office/drawing/2014/main" id="{CEF58EF6-E2CA-CD6B-D077-9DC9330CB0BA}"/>
              </a:ext>
            </a:extLst>
          </p:cNvPr>
          <p:cNvSpPr txBox="1"/>
          <p:nvPr/>
        </p:nvSpPr>
        <p:spPr>
          <a:xfrm>
            <a:off x="736948" y="2344455"/>
            <a:ext cx="9502527" cy="440120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2800" dirty="0">
                <a:ea typeface="+mn-lt"/>
                <a:cs typeface="+mn-lt"/>
              </a:rPr>
              <a:t>  </a:t>
            </a:r>
            <a:r>
              <a:rPr lang="en-US" sz="2800" b="1" dirty="0">
                <a:ea typeface="+mn-lt"/>
                <a:cs typeface="+mn-lt"/>
              </a:rPr>
              <a:t> - Personal revival is a journey marked by peaks and valleys, requiring perseverance and steadfast faith.</a:t>
            </a:r>
            <a:endParaRPr lang="en-US" b="1" dirty="0"/>
          </a:p>
          <a:p>
            <a:endParaRPr lang="en-US" sz="2800" b="1" dirty="0">
              <a:ea typeface="+mn-lt"/>
              <a:cs typeface="+mn-lt"/>
            </a:endParaRPr>
          </a:p>
          <a:p>
            <a:r>
              <a:rPr lang="en-US" sz="2800" b="1" dirty="0">
                <a:ea typeface="+mn-lt"/>
                <a:cs typeface="+mn-lt"/>
              </a:rPr>
              <a:t>   - In times of spiritual dryness or challenges, cling to God's promises and trust in His unfailing love.</a:t>
            </a:r>
            <a:endParaRPr lang="en-US" b="1">
              <a:ea typeface="+mn-lt"/>
              <a:cs typeface="+mn-lt"/>
            </a:endParaRPr>
          </a:p>
          <a:p>
            <a:endParaRPr lang="en-US" sz="2800" b="1" dirty="0">
              <a:ea typeface="+mn-lt"/>
              <a:cs typeface="+mn-lt"/>
            </a:endParaRPr>
          </a:p>
          <a:p>
            <a:r>
              <a:rPr lang="en-US" sz="2800" b="1" dirty="0">
                <a:ea typeface="+mn-lt"/>
                <a:cs typeface="+mn-lt"/>
              </a:rPr>
              <a:t>   - Keep pressing on in faith, knowing that God is faithful to complete the work He has begun in you and to revive your spirit anew.</a:t>
            </a:r>
          </a:p>
          <a:p>
            <a:endParaRPr lang="en-US" sz="2800" dirty="0">
              <a:latin typeface="Franklin Gothic Book"/>
              <a:ea typeface="Calibri"/>
              <a:cs typeface="Calibri"/>
            </a:endParaRPr>
          </a:p>
        </p:txBody>
      </p:sp>
    </p:spTree>
    <p:extLst>
      <p:ext uri="{BB962C8B-B14F-4D97-AF65-F5344CB8AC3E}">
        <p14:creationId xmlns:p14="http://schemas.microsoft.com/office/powerpoint/2010/main" val="292197287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D9508A-4798-5C51-E7C2-72CCB637CB9E}"/>
              </a:ext>
            </a:extLst>
          </p:cNvPr>
          <p:cNvSpPr>
            <a:spLocks noGrp="1"/>
          </p:cNvSpPr>
          <p:nvPr>
            <p:ph type="title"/>
          </p:nvPr>
        </p:nvSpPr>
        <p:spPr>
          <a:xfrm>
            <a:off x="581192" y="563611"/>
            <a:ext cx="11029616" cy="1327265"/>
          </a:xfrm>
        </p:spPr>
        <p:txBody>
          <a:bodyPr>
            <a:normAutofit/>
          </a:bodyPr>
          <a:lstStyle/>
          <a:p>
            <a:r>
              <a:rPr lang="en-US" dirty="0">
                <a:solidFill>
                  <a:srgbClr val="000000"/>
                </a:solidFill>
                <a:latin typeface="Franklin Gothic Book"/>
              </a:rPr>
              <a:t> </a:t>
            </a:r>
            <a:r>
              <a:rPr lang="en-US" sz="4000" b="1" dirty="0">
                <a:solidFill>
                  <a:srgbClr val="000000"/>
                </a:solidFill>
                <a:latin typeface="Franklin Gothic Book"/>
              </a:rPr>
              <a:t>Closing &amp; Scriptures:</a:t>
            </a:r>
            <a:endParaRPr lang="en-US" sz="4000" dirty="0"/>
          </a:p>
        </p:txBody>
      </p:sp>
      <p:sp>
        <p:nvSpPr>
          <p:cNvPr id="3" name="Content Placeholder 2">
            <a:extLst>
              <a:ext uri="{FF2B5EF4-FFF2-40B4-BE49-F238E27FC236}">
                <a16:creationId xmlns:a16="http://schemas.microsoft.com/office/drawing/2014/main" id="{E0639483-6191-EEEB-D962-C243405D0890}"/>
              </a:ext>
            </a:extLst>
          </p:cNvPr>
          <p:cNvSpPr>
            <a:spLocks noGrp="1"/>
          </p:cNvSpPr>
          <p:nvPr>
            <p:ph idx="1"/>
          </p:nvPr>
        </p:nvSpPr>
        <p:spPr>
          <a:xfrm>
            <a:off x="581192" y="1905436"/>
            <a:ext cx="11029615" cy="4069914"/>
          </a:xfrm>
        </p:spPr>
        <p:txBody>
          <a:bodyPr/>
          <a:lstStyle/>
          <a:p>
            <a:pPr marL="305435" indent="-305435"/>
            <a:endParaRPr lang="en-US" dirty="0"/>
          </a:p>
          <a:p>
            <a:pPr marL="305435" indent="-305435"/>
            <a:endParaRPr lang="en-US" dirty="0"/>
          </a:p>
        </p:txBody>
      </p:sp>
      <p:sp>
        <p:nvSpPr>
          <p:cNvPr id="4" name="TextBox 3">
            <a:extLst>
              <a:ext uri="{FF2B5EF4-FFF2-40B4-BE49-F238E27FC236}">
                <a16:creationId xmlns:a16="http://schemas.microsoft.com/office/drawing/2014/main" id="{CEF58EF6-E2CA-CD6B-D077-9DC9330CB0BA}"/>
              </a:ext>
            </a:extLst>
          </p:cNvPr>
          <p:cNvSpPr txBox="1"/>
          <p:nvPr/>
        </p:nvSpPr>
        <p:spPr>
          <a:xfrm>
            <a:off x="722571" y="2459474"/>
            <a:ext cx="9861960" cy="3970318"/>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2800" b="1" dirty="0">
                <a:ea typeface="+mn-lt"/>
                <a:cs typeface="+mn-lt"/>
              </a:rPr>
              <a:t>As we continue to seek personal revival in our lives, may we be reminded of God’s invitation to draw near to Him and experience His transformative power. Let us commit ourselves to a life of prayer, worship, repentance, and obedience, trusting that God will revive our spirits and lead us into deeper intimacy with Him. May our hearts burn with passion for God, our lives radiate His love and light, and our testimony inspire others to seek personal revival in their own lives. May the grace and peace of our Lord Jesus Christ be with you always. Amen.</a:t>
            </a:r>
          </a:p>
        </p:txBody>
      </p:sp>
    </p:spTree>
    <p:extLst>
      <p:ext uri="{BB962C8B-B14F-4D97-AF65-F5344CB8AC3E}">
        <p14:creationId xmlns:p14="http://schemas.microsoft.com/office/powerpoint/2010/main" val="413971842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151A91-8E9E-73C4-73E3-03DE40E0E697}"/>
              </a:ext>
            </a:extLst>
          </p:cNvPr>
          <p:cNvSpPr>
            <a:spLocks noGrp="1"/>
          </p:cNvSpPr>
          <p:nvPr>
            <p:ph type="title"/>
          </p:nvPr>
        </p:nvSpPr>
        <p:spPr/>
        <p:txBody>
          <a:bodyPr>
            <a:normAutofit/>
          </a:bodyPr>
          <a:lstStyle/>
          <a:p>
            <a:r>
              <a:rPr lang="en-US" sz="3200" b="1" dirty="0">
                <a:solidFill>
                  <a:schemeClr val="tx1"/>
                </a:solidFill>
                <a:latin typeface="Franklin Gothic Book"/>
              </a:rPr>
              <a:t>Here are some Scriptures that speak to the theme of personal revival and spiritual renewal</a:t>
            </a:r>
            <a:endParaRPr lang="en-US" sz="3200" dirty="0">
              <a:solidFill>
                <a:schemeClr val="tx1"/>
              </a:solidFill>
            </a:endParaRPr>
          </a:p>
        </p:txBody>
      </p:sp>
      <p:sp>
        <p:nvSpPr>
          <p:cNvPr id="3" name="Content Placeholder 2">
            <a:extLst>
              <a:ext uri="{FF2B5EF4-FFF2-40B4-BE49-F238E27FC236}">
                <a16:creationId xmlns:a16="http://schemas.microsoft.com/office/drawing/2014/main" id="{D3EA3AC2-A67E-734A-E589-30099CAB5C9D}"/>
              </a:ext>
            </a:extLst>
          </p:cNvPr>
          <p:cNvSpPr>
            <a:spLocks noGrp="1"/>
          </p:cNvSpPr>
          <p:nvPr>
            <p:ph idx="1"/>
          </p:nvPr>
        </p:nvSpPr>
        <p:spPr>
          <a:xfrm>
            <a:off x="581192" y="2340864"/>
            <a:ext cx="11029615" cy="4525135"/>
          </a:xfrm>
        </p:spPr>
        <p:txBody>
          <a:bodyPr vert="horz" lIns="91440" tIns="45720" rIns="91440" bIns="45720" rtlCol="0" anchor="ctr">
            <a:noAutofit/>
          </a:bodyPr>
          <a:lstStyle/>
          <a:p>
            <a:pPr marL="305435" indent="-305435"/>
            <a:r>
              <a:rPr lang="en-US" sz="2800" b="1" dirty="0">
                <a:solidFill>
                  <a:schemeClr val="tx1"/>
                </a:solidFill>
                <a:ea typeface="+mn-lt"/>
                <a:cs typeface="+mn-lt"/>
              </a:rPr>
              <a:t>1. </a:t>
            </a:r>
            <a:r>
              <a:rPr lang="en-US" sz="2800" b="1" dirty="0">
                <a:solidFill>
                  <a:schemeClr val="tx1"/>
                </a:solidFill>
                <a:ea typeface="+mn-lt"/>
                <a:cs typeface="+mn-lt"/>
                <a:hlinkClick r:id="rId2">
                  <a:extLst>
                    <a:ext uri="{A12FA001-AC4F-418D-AE19-62706E023703}">
                      <ahyp:hlinkClr xmlns:ahyp="http://schemas.microsoft.com/office/drawing/2018/hyperlinkcolor" val="tx"/>
                    </a:ext>
                  </a:extLst>
                </a:hlinkClick>
              </a:rPr>
              <a:t>Psalm 51:10 (NIV)</a:t>
            </a:r>
            <a:r>
              <a:rPr lang="en-US" sz="2800" b="1" dirty="0">
                <a:solidFill>
                  <a:schemeClr val="tx1"/>
                </a:solidFill>
                <a:ea typeface="+mn-lt"/>
                <a:cs typeface="+mn-lt"/>
              </a:rPr>
              <a:t>:</a:t>
            </a:r>
            <a:br>
              <a:rPr lang="en-US" sz="2800" b="1" dirty="0">
                <a:ea typeface="+mn-lt"/>
                <a:cs typeface="+mn-lt"/>
              </a:rPr>
            </a:br>
            <a:r>
              <a:rPr lang="en-US" sz="2800" b="1" dirty="0">
                <a:solidFill>
                  <a:schemeClr val="tx1"/>
                </a:solidFill>
                <a:ea typeface="+mn-lt"/>
                <a:cs typeface="+mn-lt"/>
              </a:rPr>
              <a:t>“Create in me a pure heart, O God, and renew a steadfast spirit within me.”</a:t>
            </a:r>
            <a:endParaRPr lang="en-US" sz="2800" b="1" dirty="0">
              <a:solidFill>
                <a:schemeClr val="tx1"/>
              </a:solidFill>
            </a:endParaRPr>
          </a:p>
          <a:p>
            <a:pPr marL="305435" indent="-305435"/>
            <a:r>
              <a:rPr lang="en-US" sz="2800" b="1" dirty="0">
                <a:solidFill>
                  <a:schemeClr val="tx1"/>
                </a:solidFill>
                <a:ea typeface="+mn-lt"/>
                <a:cs typeface="+mn-lt"/>
              </a:rPr>
              <a:t>2. </a:t>
            </a:r>
            <a:r>
              <a:rPr lang="en-US" sz="2800" b="1" dirty="0">
                <a:solidFill>
                  <a:schemeClr val="tx1"/>
                </a:solidFill>
                <a:ea typeface="+mn-lt"/>
                <a:cs typeface="+mn-lt"/>
                <a:hlinkClick r:id="rId3">
                  <a:extLst>
                    <a:ext uri="{A12FA001-AC4F-418D-AE19-62706E023703}">
                      <ahyp:hlinkClr xmlns:ahyp="http://schemas.microsoft.com/office/drawing/2018/hyperlinkcolor" val="tx"/>
                    </a:ext>
                  </a:extLst>
                </a:hlinkClick>
              </a:rPr>
              <a:t>Isaiah 57:15 (NIV)</a:t>
            </a:r>
            <a:r>
              <a:rPr lang="en-US" sz="2800" b="1" dirty="0">
                <a:solidFill>
                  <a:schemeClr val="tx1"/>
                </a:solidFill>
                <a:ea typeface="+mn-lt"/>
                <a:cs typeface="+mn-lt"/>
              </a:rPr>
              <a:t>:</a:t>
            </a:r>
            <a:br>
              <a:rPr lang="en-US" sz="2800" b="1" dirty="0">
                <a:ea typeface="+mn-lt"/>
                <a:cs typeface="+mn-lt"/>
              </a:rPr>
            </a:br>
            <a:r>
              <a:rPr lang="en-US" sz="2800" b="1" dirty="0">
                <a:solidFill>
                  <a:schemeClr val="tx1"/>
                </a:solidFill>
                <a:ea typeface="+mn-lt"/>
                <a:cs typeface="+mn-lt"/>
              </a:rPr>
              <a:t>“For this is what the high and exalted One says— he who lives forever, whose name is holy: ‘I live in a high and holy place, but also with the one who is contrite and lowly in spirit, to revive the spirit of the lowly and to revive the heart of the contrite.'”</a:t>
            </a:r>
            <a:endParaRPr lang="en-US" sz="2800" b="1">
              <a:solidFill>
                <a:schemeClr val="tx1"/>
              </a:solidFill>
            </a:endParaRPr>
          </a:p>
          <a:p>
            <a:pPr marL="305435" indent="-305435"/>
            <a:endParaRPr lang="en-US" sz="2800" b="1" dirty="0">
              <a:solidFill>
                <a:schemeClr val="tx1"/>
              </a:solidFill>
            </a:endParaRPr>
          </a:p>
        </p:txBody>
      </p:sp>
    </p:spTree>
    <p:extLst>
      <p:ext uri="{BB962C8B-B14F-4D97-AF65-F5344CB8AC3E}">
        <p14:creationId xmlns:p14="http://schemas.microsoft.com/office/powerpoint/2010/main" val="43703248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151A91-8E9E-73C4-73E3-03DE40E0E697}"/>
              </a:ext>
            </a:extLst>
          </p:cNvPr>
          <p:cNvSpPr>
            <a:spLocks noGrp="1"/>
          </p:cNvSpPr>
          <p:nvPr>
            <p:ph type="title"/>
          </p:nvPr>
        </p:nvSpPr>
        <p:spPr/>
        <p:txBody>
          <a:bodyPr>
            <a:normAutofit/>
          </a:bodyPr>
          <a:lstStyle/>
          <a:p>
            <a:r>
              <a:rPr lang="en-US" sz="3200" b="1" dirty="0">
                <a:solidFill>
                  <a:schemeClr val="tx1"/>
                </a:solidFill>
                <a:latin typeface="Franklin Gothic Book"/>
              </a:rPr>
              <a:t>Here are some Scriptures that speak to the theme of personal revival and spiritual renewal</a:t>
            </a:r>
            <a:endParaRPr lang="en-US" sz="3200" dirty="0">
              <a:solidFill>
                <a:schemeClr val="tx1"/>
              </a:solidFill>
            </a:endParaRPr>
          </a:p>
        </p:txBody>
      </p:sp>
      <p:sp>
        <p:nvSpPr>
          <p:cNvPr id="3" name="Content Placeholder 2">
            <a:extLst>
              <a:ext uri="{FF2B5EF4-FFF2-40B4-BE49-F238E27FC236}">
                <a16:creationId xmlns:a16="http://schemas.microsoft.com/office/drawing/2014/main" id="{D3EA3AC2-A67E-734A-E589-30099CAB5C9D}"/>
              </a:ext>
            </a:extLst>
          </p:cNvPr>
          <p:cNvSpPr>
            <a:spLocks noGrp="1"/>
          </p:cNvSpPr>
          <p:nvPr>
            <p:ph idx="1"/>
          </p:nvPr>
        </p:nvSpPr>
        <p:spPr>
          <a:xfrm>
            <a:off x="581192" y="2340864"/>
            <a:ext cx="11029615" cy="4525135"/>
          </a:xfrm>
        </p:spPr>
        <p:txBody>
          <a:bodyPr vert="horz" lIns="91440" tIns="45720" rIns="91440" bIns="45720" rtlCol="0" anchor="ctr">
            <a:noAutofit/>
          </a:bodyPr>
          <a:lstStyle/>
          <a:p>
            <a:pPr marL="305435" indent="-305435"/>
            <a:r>
              <a:rPr lang="en-US" sz="2800" b="1" dirty="0">
                <a:solidFill>
                  <a:schemeClr val="tx1"/>
                </a:solidFill>
                <a:ea typeface="+mn-lt"/>
                <a:cs typeface="+mn-lt"/>
              </a:rPr>
              <a:t>3. </a:t>
            </a:r>
            <a:r>
              <a:rPr lang="en-US" sz="2800" b="1" dirty="0">
                <a:solidFill>
                  <a:schemeClr val="tx1"/>
                </a:solidFill>
                <a:ea typeface="+mn-lt"/>
                <a:cs typeface="+mn-lt"/>
                <a:hlinkClick r:id="rId2">
                  <a:extLst>
                    <a:ext uri="{A12FA001-AC4F-418D-AE19-62706E023703}">
                      <ahyp:hlinkClr xmlns:ahyp="http://schemas.microsoft.com/office/drawing/2018/hyperlinkcolor" val="tx"/>
                    </a:ext>
                  </a:extLst>
                </a:hlinkClick>
              </a:rPr>
              <a:t>James 4:8 (NIV)</a:t>
            </a:r>
            <a:r>
              <a:rPr lang="en-US" sz="2800" b="1" dirty="0">
                <a:solidFill>
                  <a:schemeClr val="tx1"/>
                </a:solidFill>
                <a:ea typeface="+mn-lt"/>
                <a:cs typeface="+mn-lt"/>
              </a:rPr>
              <a:t>:</a:t>
            </a:r>
            <a:br>
              <a:rPr lang="en-US" sz="2800" b="1" dirty="0">
                <a:ea typeface="+mn-lt"/>
                <a:cs typeface="+mn-lt"/>
              </a:rPr>
            </a:br>
            <a:r>
              <a:rPr lang="en-US" sz="2800" b="1" dirty="0">
                <a:solidFill>
                  <a:schemeClr val="tx1"/>
                </a:solidFill>
                <a:ea typeface="+mn-lt"/>
                <a:cs typeface="+mn-lt"/>
              </a:rPr>
              <a:t>“Come near to God and he will come near to you. Wash your hands, you sinners, and purify your hearts, you double-minded.”</a:t>
            </a:r>
            <a:endParaRPr lang="en-US" sz="2800" b="1" dirty="0">
              <a:solidFill>
                <a:schemeClr val="tx1"/>
              </a:solidFill>
            </a:endParaRPr>
          </a:p>
          <a:p>
            <a:pPr marL="305435" indent="-305435"/>
            <a:r>
              <a:rPr lang="en-US" sz="2800" b="1" dirty="0">
                <a:solidFill>
                  <a:schemeClr val="tx1"/>
                </a:solidFill>
                <a:ea typeface="+mn-lt"/>
                <a:cs typeface="+mn-lt"/>
              </a:rPr>
              <a:t>4. </a:t>
            </a:r>
            <a:r>
              <a:rPr lang="en-US" sz="2800" b="1" dirty="0">
                <a:solidFill>
                  <a:schemeClr val="tx1"/>
                </a:solidFill>
                <a:ea typeface="+mn-lt"/>
                <a:cs typeface="+mn-lt"/>
                <a:hlinkClick r:id="rId3">
                  <a:extLst>
                    <a:ext uri="{A12FA001-AC4F-418D-AE19-62706E023703}">
                      <ahyp:hlinkClr xmlns:ahyp="http://schemas.microsoft.com/office/drawing/2018/hyperlinkcolor" val="tx"/>
                    </a:ext>
                  </a:extLst>
                </a:hlinkClick>
              </a:rPr>
              <a:t>2 Chronicles 7:14 (NIV)</a:t>
            </a:r>
            <a:r>
              <a:rPr lang="en-US" sz="2800" b="1" dirty="0">
                <a:solidFill>
                  <a:schemeClr val="tx1"/>
                </a:solidFill>
                <a:ea typeface="+mn-lt"/>
                <a:cs typeface="+mn-lt"/>
              </a:rPr>
              <a:t>:</a:t>
            </a:r>
            <a:br>
              <a:rPr lang="en-US" sz="2800" b="1" dirty="0">
                <a:ea typeface="+mn-lt"/>
                <a:cs typeface="+mn-lt"/>
              </a:rPr>
            </a:br>
            <a:r>
              <a:rPr lang="en-US" sz="2800" b="1" dirty="0">
                <a:solidFill>
                  <a:schemeClr val="tx1"/>
                </a:solidFill>
                <a:ea typeface="+mn-lt"/>
                <a:cs typeface="+mn-lt"/>
              </a:rPr>
              <a:t>“if my people, who are called by my name, will humble themselves and pray and seek my face and turn from their wicked ways, then I will hear from heaven, and I will forgive their sin and will heal their land.”</a:t>
            </a:r>
            <a:endParaRPr lang="en-US" sz="2800" b="1" dirty="0">
              <a:solidFill>
                <a:schemeClr val="tx1"/>
              </a:solidFill>
            </a:endParaRPr>
          </a:p>
          <a:p>
            <a:pPr marL="305435" indent="-305435"/>
            <a:endParaRPr lang="en-US" sz="2800" b="1" dirty="0">
              <a:solidFill>
                <a:schemeClr val="tx1"/>
              </a:solidFill>
            </a:endParaRPr>
          </a:p>
          <a:p>
            <a:pPr marL="305435" indent="-305435"/>
            <a:endParaRPr lang="en-US" sz="2800" b="1" dirty="0">
              <a:solidFill>
                <a:schemeClr val="tx1"/>
              </a:solidFill>
            </a:endParaRPr>
          </a:p>
        </p:txBody>
      </p:sp>
    </p:spTree>
    <p:extLst>
      <p:ext uri="{BB962C8B-B14F-4D97-AF65-F5344CB8AC3E}">
        <p14:creationId xmlns:p14="http://schemas.microsoft.com/office/powerpoint/2010/main" val="56404584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151A91-8E9E-73C4-73E3-03DE40E0E697}"/>
              </a:ext>
            </a:extLst>
          </p:cNvPr>
          <p:cNvSpPr>
            <a:spLocks noGrp="1"/>
          </p:cNvSpPr>
          <p:nvPr>
            <p:ph type="title"/>
          </p:nvPr>
        </p:nvSpPr>
        <p:spPr/>
        <p:txBody>
          <a:bodyPr>
            <a:normAutofit/>
          </a:bodyPr>
          <a:lstStyle/>
          <a:p>
            <a:r>
              <a:rPr lang="en-US" sz="3200" b="1" dirty="0">
                <a:solidFill>
                  <a:schemeClr val="tx1"/>
                </a:solidFill>
                <a:latin typeface="Franklin Gothic Book"/>
              </a:rPr>
              <a:t>Here are some Scriptures that speak to the theme of personal revival and spiritual renewal</a:t>
            </a:r>
            <a:endParaRPr lang="en-US" sz="3200" dirty="0">
              <a:solidFill>
                <a:schemeClr val="tx1"/>
              </a:solidFill>
            </a:endParaRPr>
          </a:p>
        </p:txBody>
      </p:sp>
      <p:sp>
        <p:nvSpPr>
          <p:cNvPr id="3" name="Content Placeholder 2">
            <a:extLst>
              <a:ext uri="{FF2B5EF4-FFF2-40B4-BE49-F238E27FC236}">
                <a16:creationId xmlns:a16="http://schemas.microsoft.com/office/drawing/2014/main" id="{D3EA3AC2-A67E-734A-E589-30099CAB5C9D}"/>
              </a:ext>
            </a:extLst>
          </p:cNvPr>
          <p:cNvSpPr>
            <a:spLocks noGrp="1"/>
          </p:cNvSpPr>
          <p:nvPr>
            <p:ph idx="1"/>
          </p:nvPr>
        </p:nvSpPr>
        <p:spPr>
          <a:xfrm>
            <a:off x="581192" y="2340864"/>
            <a:ext cx="11029615" cy="4525135"/>
          </a:xfrm>
        </p:spPr>
        <p:txBody>
          <a:bodyPr vert="horz" lIns="91440" tIns="45720" rIns="91440" bIns="45720" rtlCol="0" anchor="ctr">
            <a:noAutofit/>
          </a:bodyPr>
          <a:lstStyle/>
          <a:p>
            <a:pPr marL="305435" indent="-305435"/>
            <a:r>
              <a:rPr lang="en-US" sz="2800" b="1" dirty="0">
                <a:solidFill>
                  <a:schemeClr val="tx1"/>
                </a:solidFill>
                <a:ea typeface="+mn-lt"/>
                <a:cs typeface="+mn-lt"/>
              </a:rPr>
              <a:t>5. Psalm 85:6 (NIV):</a:t>
            </a:r>
          </a:p>
          <a:p>
            <a:pPr marL="305435" indent="-305435"/>
            <a:r>
              <a:rPr lang="en-US" sz="2800" b="1" dirty="0">
                <a:solidFill>
                  <a:schemeClr val="tx1"/>
                </a:solidFill>
                <a:ea typeface="+mn-lt"/>
                <a:cs typeface="+mn-lt"/>
              </a:rPr>
              <a:t>"Will you not revive us again, that your people may rejoice in you?"</a:t>
            </a:r>
            <a:endParaRPr lang="en-US" sz="2800" b="1">
              <a:solidFill>
                <a:schemeClr val="tx1"/>
              </a:solidFill>
            </a:endParaRPr>
          </a:p>
          <a:p>
            <a:pPr marL="305435" indent="-305435"/>
            <a:r>
              <a:rPr lang="en-US" sz="2800" b="1" dirty="0">
                <a:solidFill>
                  <a:schemeClr val="tx1"/>
                </a:solidFill>
                <a:ea typeface="+mn-lt"/>
                <a:cs typeface="+mn-lt"/>
              </a:rPr>
              <a:t>6. Ezekiel 36:26 (NIV):</a:t>
            </a:r>
            <a:endParaRPr lang="en-US" sz="2800" b="1">
              <a:solidFill>
                <a:schemeClr val="tx1"/>
              </a:solidFill>
              <a:ea typeface="+mn-lt"/>
              <a:cs typeface="+mn-lt"/>
            </a:endParaRPr>
          </a:p>
          <a:p>
            <a:pPr marL="305435" indent="-305435"/>
            <a:r>
              <a:rPr lang="en-US" sz="2800" b="1" dirty="0">
                <a:solidFill>
                  <a:schemeClr val="tx1"/>
                </a:solidFill>
                <a:ea typeface="+mn-lt"/>
                <a:cs typeface="+mn-lt"/>
              </a:rPr>
              <a:t>"I will give you a new heart and put a new spirit in you; I will remove from you your heart of stone and give you a heart of flesh."</a:t>
            </a:r>
            <a:endParaRPr lang="en-US" b="1" dirty="0">
              <a:solidFill>
                <a:schemeClr val="tx1"/>
              </a:solidFill>
            </a:endParaRPr>
          </a:p>
          <a:p>
            <a:pPr marL="305435" indent="-305435"/>
            <a:endParaRPr lang="en-US" sz="2800" b="1" dirty="0">
              <a:solidFill>
                <a:schemeClr val="tx1"/>
              </a:solidFill>
            </a:endParaRPr>
          </a:p>
          <a:p>
            <a:pPr marL="305435" indent="-305435"/>
            <a:endParaRPr lang="en-US" sz="2800" b="1" dirty="0">
              <a:solidFill>
                <a:schemeClr val="tx1"/>
              </a:solidFill>
            </a:endParaRPr>
          </a:p>
        </p:txBody>
      </p:sp>
    </p:spTree>
    <p:extLst>
      <p:ext uri="{BB962C8B-B14F-4D97-AF65-F5344CB8AC3E}">
        <p14:creationId xmlns:p14="http://schemas.microsoft.com/office/powerpoint/2010/main" val="97748602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151A91-8E9E-73C4-73E3-03DE40E0E697}"/>
              </a:ext>
            </a:extLst>
          </p:cNvPr>
          <p:cNvSpPr>
            <a:spLocks noGrp="1"/>
          </p:cNvSpPr>
          <p:nvPr>
            <p:ph type="title"/>
          </p:nvPr>
        </p:nvSpPr>
        <p:spPr/>
        <p:txBody>
          <a:bodyPr>
            <a:normAutofit/>
          </a:bodyPr>
          <a:lstStyle/>
          <a:p>
            <a:r>
              <a:rPr lang="en-US" sz="3200" b="1" dirty="0">
                <a:solidFill>
                  <a:schemeClr val="tx1"/>
                </a:solidFill>
                <a:latin typeface="Franklin Gothic Book"/>
              </a:rPr>
              <a:t>Here are some Scriptures that speak to the theme of personal revival and spiritual renewal</a:t>
            </a:r>
            <a:endParaRPr lang="en-US" sz="3200" dirty="0">
              <a:solidFill>
                <a:schemeClr val="tx1"/>
              </a:solidFill>
            </a:endParaRPr>
          </a:p>
        </p:txBody>
      </p:sp>
      <p:sp>
        <p:nvSpPr>
          <p:cNvPr id="3" name="Content Placeholder 2">
            <a:extLst>
              <a:ext uri="{FF2B5EF4-FFF2-40B4-BE49-F238E27FC236}">
                <a16:creationId xmlns:a16="http://schemas.microsoft.com/office/drawing/2014/main" id="{D3EA3AC2-A67E-734A-E589-30099CAB5C9D}"/>
              </a:ext>
            </a:extLst>
          </p:cNvPr>
          <p:cNvSpPr>
            <a:spLocks noGrp="1"/>
          </p:cNvSpPr>
          <p:nvPr>
            <p:ph idx="1"/>
          </p:nvPr>
        </p:nvSpPr>
        <p:spPr>
          <a:xfrm>
            <a:off x="581192" y="3132552"/>
            <a:ext cx="11029615" cy="3723551"/>
          </a:xfrm>
        </p:spPr>
        <p:txBody>
          <a:bodyPr vert="horz" lIns="91440" tIns="45720" rIns="91440" bIns="45720" rtlCol="0" anchor="ctr">
            <a:noAutofit/>
          </a:bodyPr>
          <a:lstStyle/>
          <a:p>
            <a:pPr marL="305435" indent="-305435"/>
            <a:r>
              <a:rPr lang="en-US" sz="2400" b="1" dirty="0">
                <a:solidFill>
                  <a:schemeClr val="tx1"/>
                </a:solidFill>
                <a:ea typeface="+mn-lt"/>
                <a:cs typeface="+mn-lt"/>
              </a:rPr>
              <a:t>7. Romans 12:2 (NIV):</a:t>
            </a:r>
          </a:p>
          <a:p>
            <a:pPr marL="305435" indent="-305435"/>
            <a:r>
              <a:rPr lang="en-US" sz="2400" b="1" dirty="0">
                <a:solidFill>
                  <a:schemeClr val="tx1"/>
                </a:solidFill>
                <a:ea typeface="+mn-lt"/>
                <a:cs typeface="+mn-lt"/>
              </a:rPr>
              <a:t>"Do not conform to the pattern of this world, but be transformed by the renewing of your mind. Then you will be able to test and approve what God’s will is—his good, pleasing and perfect will."</a:t>
            </a:r>
            <a:endParaRPr lang="en-US" sz="2400" b="1">
              <a:solidFill>
                <a:schemeClr val="tx1"/>
              </a:solidFill>
            </a:endParaRPr>
          </a:p>
          <a:p>
            <a:pPr marL="305435" indent="-305435"/>
            <a:r>
              <a:rPr lang="en-US" sz="2400" b="1" dirty="0">
                <a:solidFill>
                  <a:schemeClr val="tx1"/>
                </a:solidFill>
                <a:ea typeface="+mn-lt"/>
                <a:cs typeface="+mn-lt"/>
              </a:rPr>
              <a:t>8. Psalm 119:25 (NIV):</a:t>
            </a:r>
          </a:p>
          <a:p>
            <a:pPr marL="305435" indent="-305435"/>
            <a:r>
              <a:rPr lang="en-US" sz="2400" b="1" dirty="0">
                <a:solidFill>
                  <a:schemeClr val="tx1"/>
                </a:solidFill>
                <a:ea typeface="+mn-lt"/>
                <a:cs typeface="+mn-lt"/>
              </a:rPr>
              <a:t>"I am laid low in the dust; preserve my life according to your word."</a:t>
            </a:r>
            <a:endParaRPr lang="en-US" sz="2400" b="1" dirty="0">
              <a:solidFill>
                <a:schemeClr val="tx1"/>
              </a:solidFill>
            </a:endParaRPr>
          </a:p>
          <a:p>
            <a:pPr marL="305435" indent="-305435"/>
            <a:r>
              <a:rPr lang="en-US" sz="2400" b="1" i="1" dirty="0">
                <a:solidFill>
                  <a:schemeClr val="tx1"/>
                </a:solidFill>
                <a:ea typeface="+mn-lt"/>
                <a:cs typeface="+mn-lt"/>
              </a:rPr>
              <a:t>These Scriptures remind us of God's power to renew our hearts, minds, and spirits as we seek Him in humility, repentance, and faith. May these verses inspire and guide you on your journey towards personal revival and spiritual growth.</a:t>
            </a:r>
            <a:endParaRPr lang="en-US" sz="2400" b="1" i="1" dirty="0">
              <a:solidFill>
                <a:schemeClr val="tx1"/>
              </a:solidFill>
            </a:endParaRPr>
          </a:p>
          <a:p>
            <a:pPr marL="305435" indent="-305435"/>
            <a:endParaRPr lang="en-US" sz="2800" b="1" dirty="0">
              <a:solidFill>
                <a:schemeClr val="tx1"/>
              </a:solidFill>
            </a:endParaRPr>
          </a:p>
          <a:p>
            <a:pPr marL="305435" indent="-305435"/>
            <a:endParaRPr lang="en-US" sz="2800" b="1" dirty="0">
              <a:solidFill>
                <a:schemeClr val="tx1"/>
              </a:solidFill>
            </a:endParaRPr>
          </a:p>
        </p:txBody>
      </p:sp>
    </p:spTree>
    <p:extLst>
      <p:ext uri="{BB962C8B-B14F-4D97-AF65-F5344CB8AC3E}">
        <p14:creationId xmlns:p14="http://schemas.microsoft.com/office/powerpoint/2010/main" val="329751145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B6B47BF-F3D0-4678-9B20-DA45E1BCAD6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0E3195BB-8BE7-C864-FAAD-9B5AE73BB163}"/>
              </a:ext>
            </a:extLst>
          </p:cNvPr>
          <p:cNvSpPr>
            <a:spLocks noGrp="1"/>
          </p:cNvSpPr>
          <p:nvPr>
            <p:ph type="title"/>
          </p:nvPr>
        </p:nvSpPr>
        <p:spPr>
          <a:xfrm>
            <a:off x="581192" y="1124999"/>
            <a:ext cx="4076149" cy="4608003"/>
          </a:xfrm>
        </p:spPr>
        <p:txBody>
          <a:bodyPr anchor="ctr">
            <a:normAutofit/>
          </a:bodyPr>
          <a:lstStyle/>
          <a:p>
            <a:r>
              <a:rPr lang="en-US" sz="4000">
                <a:solidFill>
                  <a:schemeClr val="accent1"/>
                </a:solidFill>
                <a:ea typeface="+mj-lt"/>
                <a:cs typeface="+mj-lt"/>
              </a:rPr>
              <a:t>Introduction:</a:t>
            </a:r>
            <a:endParaRPr lang="en-US"/>
          </a:p>
          <a:p>
            <a:endParaRPr lang="en-US" sz="4000" dirty="0">
              <a:solidFill>
                <a:schemeClr val="accent1"/>
              </a:solidFill>
            </a:endParaRPr>
          </a:p>
        </p:txBody>
      </p:sp>
      <p:sp>
        <p:nvSpPr>
          <p:cNvPr id="10" name="Rectangle 9">
            <a:extLst>
              <a:ext uri="{FF2B5EF4-FFF2-40B4-BE49-F238E27FC236}">
                <a16:creationId xmlns:a16="http://schemas.microsoft.com/office/drawing/2014/main" id="{19334917-3673-4EF2-BA7C-CC83AEEEAE3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5673" y="457200"/>
            <a:ext cx="4206240" cy="94997"/>
          </a:xfrm>
          <a:prstGeom prst="rect">
            <a:avLst/>
          </a:prstGeom>
          <a:solidFill>
            <a:srgbClr val="969FA7"/>
          </a:solidFill>
          <a:ln>
            <a:noFill/>
          </a:ln>
          <a:effectLst/>
        </p:spPr>
        <p:style>
          <a:lnRef idx="1">
            <a:schemeClr val="accent1"/>
          </a:lnRef>
          <a:fillRef idx="3">
            <a:schemeClr val="accent1"/>
          </a:fillRef>
          <a:effectRef idx="2">
            <a:schemeClr val="accent1"/>
          </a:effectRef>
          <a:fontRef idx="minor">
            <a:schemeClr val="lt1"/>
          </a:fontRef>
        </p:style>
      </p:sp>
      <p:sp>
        <p:nvSpPr>
          <p:cNvPr id="12" name="Rectangle 11">
            <a:extLst>
              <a:ext uri="{FF2B5EF4-FFF2-40B4-BE49-F238E27FC236}">
                <a16:creationId xmlns:a16="http://schemas.microsoft.com/office/drawing/2014/main" id="{E1589AE1-C0FC-4B66-9C0D-9EB92F40F44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117585" y="457200"/>
            <a:ext cx="6583680" cy="9144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pic>
        <p:nvPicPr>
          <p:cNvPr id="4" name="Content Placeholder 3" descr="A person holding his hands up in front of mountains&#10;&#10;Description automatically generated">
            <a:extLst>
              <a:ext uri="{FF2B5EF4-FFF2-40B4-BE49-F238E27FC236}">
                <a16:creationId xmlns:a16="http://schemas.microsoft.com/office/drawing/2014/main" id="{8F76FDC6-CBEB-4F5F-8C20-7563CD39563A}"/>
              </a:ext>
            </a:extLst>
          </p:cNvPr>
          <p:cNvPicPr>
            <a:picLocks noGrp="1" noChangeAspect="1"/>
          </p:cNvPicPr>
          <p:nvPr>
            <p:ph idx="1"/>
          </p:nvPr>
        </p:nvPicPr>
        <p:blipFill>
          <a:blip r:embed="rId2"/>
          <a:stretch>
            <a:fillRect/>
          </a:stretch>
        </p:blipFill>
        <p:spPr>
          <a:xfrm>
            <a:off x="6131810" y="1371600"/>
            <a:ext cx="4114800" cy="4114800"/>
          </a:xfrm>
        </p:spPr>
      </p:pic>
    </p:spTree>
    <p:extLst>
      <p:ext uri="{BB962C8B-B14F-4D97-AF65-F5344CB8AC3E}">
        <p14:creationId xmlns:p14="http://schemas.microsoft.com/office/powerpoint/2010/main" val="212052789"/>
      </p:ext>
    </p:extLst>
  </p:cSld>
  <p:clrMapOvr>
    <a:overrideClrMapping bg1="dk1" tx1="lt1" bg2="dk2" tx2="lt2" accent1="accent1" accent2="accent2" accent3="accent3" accent4="accent4" accent5="accent5" accent6="accent6" hlink="hlink" folHlink="folHlink"/>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D9508A-4798-5C51-E7C2-72CCB637CB9E}"/>
              </a:ext>
            </a:extLst>
          </p:cNvPr>
          <p:cNvSpPr>
            <a:spLocks noGrp="1"/>
          </p:cNvSpPr>
          <p:nvPr>
            <p:ph type="title"/>
          </p:nvPr>
        </p:nvSpPr>
        <p:spPr>
          <a:xfrm>
            <a:off x="581192" y="702156"/>
            <a:ext cx="11159012" cy="1188720"/>
          </a:xfrm>
        </p:spPr>
        <p:txBody>
          <a:bodyPr>
            <a:normAutofit/>
          </a:bodyPr>
          <a:lstStyle/>
          <a:p>
            <a:r>
              <a:rPr lang="en-US" sz="4000" b="1" dirty="0">
                <a:latin typeface="Franklin Gothic Book"/>
              </a:rPr>
              <a:t>1. Recognizing the Need for Revival:</a:t>
            </a:r>
            <a:endParaRPr lang="en-US" sz="4000" b="1" dirty="0"/>
          </a:p>
        </p:txBody>
      </p:sp>
      <p:sp>
        <p:nvSpPr>
          <p:cNvPr id="3" name="Content Placeholder 2">
            <a:extLst>
              <a:ext uri="{FF2B5EF4-FFF2-40B4-BE49-F238E27FC236}">
                <a16:creationId xmlns:a16="http://schemas.microsoft.com/office/drawing/2014/main" id="{E0639483-6191-EEEB-D962-C243405D0890}"/>
              </a:ext>
            </a:extLst>
          </p:cNvPr>
          <p:cNvSpPr>
            <a:spLocks noGrp="1"/>
          </p:cNvSpPr>
          <p:nvPr>
            <p:ph idx="1"/>
          </p:nvPr>
        </p:nvSpPr>
        <p:spPr/>
        <p:txBody>
          <a:bodyPr/>
          <a:lstStyle/>
          <a:p>
            <a:pPr marL="305435" indent="-305435"/>
            <a:endParaRPr lang="en-US" dirty="0"/>
          </a:p>
          <a:p>
            <a:pPr marL="305435" indent="-305435"/>
            <a:endParaRPr lang="en-US" dirty="0"/>
          </a:p>
        </p:txBody>
      </p:sp>
      <p:sp>
        <p:nvSpPr>
          <p:cNvPr id="4" name="TextBox 3">
            <a:extLst>
              <a:ext uri="{FF2B5EF4-FFF2-40B4-BE49-F238E27FC236}">
                <a16:creationId xmlns:a16="http://schemas.microsoft.com/office/drawing/2014/main" id="{CEF58EF6-E2CA-CD6B-D077-9DC9330CB0BA}"/>
              </a:ext>
            </a:extLst>
          </p:cNvPr>
          <p:cNvSpPr txBox="1"/>
          <p:nvPr/>
        </p:nvSpPr>
        <p:spPr>
          <a:xfrm>
            <a:off x="736948" y="2344455"/>
            <a:ext cx="8452980" cy="3970318"/>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2800" b="1" dirty="0"/>
              <a:t>   - In the hustle and bustle of daily life, it is easy to become spiritually weary and complacent.</a:t>
            </a:r>
          </a:p>
          <a:p>
            <a:endParaRPr lang="en-US" sz="2800" b="1" dirty="0"/>
          </a:p>
          <a:p>
            <a:r>
              <a:rPr lang="en-US" sz="2800" b="1" dirty="0"/>
              <a:t>   - Signs of spiritual dryness may include apathy towards prayer, scripture reading, and serving others.</a:t>
            </a:r>
          </a:p>
          <a:p>
            <a:endParaRPr lang="en-US" sz="2800" b="1" dirty="0"/>
          </a:p>
          <a:p>
            <a:r>
              <a:rPr lang="en-US" sz="2800" b="1" dirty="0"/>
              <a:t>   - It is crucial to acknowledge when our spiritual fire is dimming and when we need to reignite it through personal revival.</a:t>
            </a:r>
          </a:p>
        </p:txBody>
      </p:sp>
    </p:spTree>
    <p:extLst>
      <p:ext uri="{BB962C8B-B14F-4D97-AF65-F5344CB8AC3E}">
        <p14:creationId xmlns:p14="http://schemas.microsoft.com/office/powerpoint/2010/main" val="49892859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D9508A-4798-5C51-E7C2-72CCB637CB9E}"/>
              </a:ext>
            </a:extLst>
          </p:cNvPr>
          <p:cNvSpPr>
            <a:spLocks noGrp="1"/>
          </p:cNvSpPr>
          <p:nvPr>
            <p:ph type="title"/>
          </p:nvPr>
        </p:nvSpPr>
        <p:spPr/>
        <p:txBody>
          <a:bodyPr>
            <a:normAutofit/>
          </a:bodyPr>
          <a:lstStyle/>
          <a:p>
            <a:r>
              <a:rPr lang="en-US" sz="4000" b="1" dirty="0">
                <a:solidFill>
                  <a:srgbClr val="000000"/>
                </a:solidFill>
                <a:latin typeface="Franklin Gothic Book"/>
              </a:rPr>
              <a:t>2. Seeking God's Presence:</a:t>
            </a:r>
            <a:endParaRPr lang="en-US" sz="4000" dirty="0">
              <a:solidFill>
                <a:srgbClr val="000000"/>
              </a:solidFill>
            </a:endParaRPr>
          </a:p>
        </p:txBody>
      </p:sp>
      <p:sp>
        <p:nvSpPr>
          <p:cNvPr id="3" name="Content Placeholder 2">
            <a:extLst>
              <a:ext uri="{FF2B5EF4-FFF2-40B4-BE49-F238E27FC236}">
                <a16:creationId xmlns:a16="http://schemas.microsoft.com/office/drawing/2014/main" id="{E0639483-6191-EEEB-D962-C243405D0890}"/>
              </a:ext>
            </a:extLst>
          </p:cNvPr>
          <p:cNvSpPr>
            <a:spLocks noGrp="1"/>
          </p:cNvSpPr>
          <p:nvPr>
            <p:ph idx="1"/>
          </p:nvPr>
        </p:nvSpPr>
        <p:spPr/>
        <p:txBody>
          <a:bodyPr/>
          <a:lstStyle/>
          <a:p>
            <a:pPr marL="305435" indent="-305435"/>
            <a:endParaRPr lang="en-US" dirty="0"/>
          </a:p>
          <a:p>
            <a:pPr marL="305435" indent="-305435"/>
            <a:endParaRPr lang="en-US" dirty="0"/>
          </a:p>
        </p:txBody>
      </p:sp>
      <p:sp>
        <p:nvSpPr>
          <p:cNvPr id="4" name="TextBox 3">
            <a:extLst>
              <a:ext uri="{FF2B5EF4-FFF2-40B4-BE49-F238E27FC236}">
                <a16:creationId xmlns:a16="http://schemas.microsoft.com/office/drawing/2014/main" id="{CEF58EF6-E2CA-CD6B-D077-9DC9330CB0BA}"/>
              </a:ext>
            </a:extLst>
          </p:cNvPr>
          <p:cNvSpPr txBox="1"/>
          <p:nvPr/>
        </p:nvSpPr>
        <p:spPr>
          <a:xfrm>
            <a:off x="736948" y="2344455"/>
            <a:ext cx="8452980" cy="353943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2800" b="1" dirty="0">
                <a:ea typeface="+mn-lt"/>
                <a:cs typeface="+mn-lt"/>
              </a:rPr>
              <a:t>- Personal revival begins with a deep desire to seek God's presence earnestly.</a:t>
            </a:r>
            <a:endParaRPr lang="en-US" b="1" dirty="0">
              <a:ea typeface="+mn-lt"/>
              <a:cs typeface="+mn-lt"/>
            </a:endParaRPr>
          </a:p>
          <a:p>
            <a:endParaRPr lang="en-US" sz="2800" b="1" dirty="0">
              <a:ea typeface="+mn-lt"/>
              <a:cs typeface="+mn-lt"/>
            </a:endParaRPr>
          </a:p>
          <a:p>
            <a:r>
              <a:rPr lang="en-US" sz="2800" b="1" dirty="0">
                <a:ea typeface="+mn-lt"/>
                <a:cs typeface="+mn-lt"/>
              </a:rPr>
              <a:t>- Through prayer, worship, and meditation on His Word, we open our hearts to His transforming Power.</a:t>
            </a:r>
            <a:endParaRPr lang="en-US" b="1" dirty="0">
              <a:ea typeface="+mn-lt"/>
              <a:cs typeface="+mn-lt"/>
            </a:endParaRPr>
          </a:p>
          <a:p>
            <a:endParaRPr lang="en-US" sz="2800" b="1" dirty="0">
              <a:ea typeface="+mn-lt"/>
              <a:cs typeface="+mn-lt"/>
            </a:endParaRPr>
          </a:p>
          <a:p>
            <a:r>
              <a:rPr lang="en-US" sz="2800" b="1" dirty="0">
                <a:ea typeface="+mn-lt"/>
                <a:cs typeface="+mn-lt"/>
              </a:rPr>
              <a:t>- Make time daily to commune with God, allowing His Spirit to breathe new life into your soul.</a:t>
            </a:r>
            <a:endParaRPr lang="en-US" b="1" dirty="0">
              <a:ea typeface="+mn-lt"/>
              <a:cs typeface="+mn-lt"/>
            </a:endParaRPr>
          </a:p>
        </p:txBody>
      </p:sp>
    </p:spTree>
    <p:extLst>
      <p:ext uri="{BB962C8B-B14F-4D97-AF65-F5344CB8AC3E}">
        <p14:creationId xmlns:p14="http://schemas.microsoft.com/office/powerpoint/2010/main" val="79447916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D9508A-4798-5C51-E7C2-72CCB637CB9E}"/>
              </a:ext>
            </a:extLst>
          </p:cNvPr>
          <p:cNvSpPr>
            <a:spLocks noGrp="1"/>
          </p:cNvSpPr>
          <p:nvPr>
            <p:ph type="title"/>
          </p:nvPr>
        </p:nvSpPr>
        <p:spPr/>
        <p:txBody>
          <a:bodyPr>
            <a:normAutofit/>
          </a:bodyPr>
          <a:lstStyle/>
          <a:p>
            <a:r>
              <a:rPr lang="en-US" sz="4000" b="1" dirty="0">
                <a:solidFill>
                  <a:srgbClr val="000000"/>
                </a:solidFill>
                <a:latin typeface="Franklin Gothic Book"/>
              </a:rPr>
              <a:t>3. Repentance and Surrender:</a:t>
            </a:r>
            <a:endParaRPr lang="en-US" sz="4000" b="1" dirty="0"/>
          </a:p>
        </p:txBody>
      </p:sp>
      <p:sp>
        <p:nvSpPr>
          <p:cNvPr id="3" name="Content Placeholder 2">
            <a:extLst>
              <a:ext uri="{FF2B5EF4-FFF2-40B4-BE49-F238E27FC236}">
                <a16:creationId xmlns:a16="http://schemas.microsoft.com/office/drawing/2014/main" id="{E0639483-6191-EEEB-D962-C243405D0890}"/>
              </a:ext>
            </a:extLst>
          </p:cNvPr>
          <p:cNvSpPr>
            <a:spLocks noGrp="1"/>
          </p:cNvSpPr>
          <p:nvPr>
            <p:ph idx="1"/>
          </p:nvPr>
        </p:nvSpPr>
        <p:spPr/>
        <p:txBody>
          <a:bodyPr/>
          <a:lstStyle/>
          <a:p>
            <a:pPr marL="305435" indent="-305435"/>
            <a:endParaRPr lang="en-US" dirty="0"/>
          </a:p>
          <a:p>
            <a:pPr marL="305435" indent="-305435"/>
            <a:endParaRPr lang="en-US" dirty="0"/>
          </a:p>
        </p:txBody>
      </p:sp>
      <p:sp>
        <p:nvSpPr>
          <p:cNvPr id="4" name="TextBox 3">
            <a:extLst>
              <a:ext uri="{FF2B5EF4-FFF2-40B4-BE49-F238E27FC236}">
                <a16:creationId xmlns:a16="http://schemas.microsoft.com/office/drawing/2014/main" id="{CEF58EF6-E2CA-CD6B-D077-9DC9330CB0BA}"/>
              </a:ext>
            </a:extLst>
          </p:cNvPr>
          <p:cNvSpPr txBox="1"/>
          <p:nvPr/>
        </p:nvSpPr>
        <p:spPr>
          <a:xfrm>
            <a:off x="736948" y="2344455"/>
            <a:ext cx="8452980" cy="3970318"/>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2800" b="1" dirty="0">
                <a:ea typeface="+mn-lt"/>
                <a:cs typeface="+mn-lt"/>
              </a:rPr>
              <a:t>   - True revival often comes after a season of repentance and surrender.</a:t>
            </a:r>
            <a:endParaRPr lang="en-US" b="1" dirty="0">
              <a:ea typeface="+mn-lt"/>
              <a:cs typeface="+mn-lt"/>
            </a:endParaRPr>
          </a:p>
          <a:p>
            <a:endParaRPr lang="en-US" sz="2800" b="1" dirty="0">
              <a:ea typeface="+mn-lt"/>
              <a:cs typeface="+mn-lt"/>
            </a:endParaRPr>
          </a:p>
          <a:p>
            <a:r>
              <a:rPr lang="en-US" sz="2800" b="1" dirty="0">
                <a:ea typeface="+mn-lt"/>
                <a:cs typeface="+mn-lt"/>
              </a:rPr>
              <a:t>   - Examine your heart for any sins or idols that may be hindering your relationship with God.</a:t>
            </a:r>
            <a:endParaRPr lang="en-US" b="1">
              <a:ea typeface="+mn-lt"/>
              <a:cs typeface="+mn-lt"/>
            </a:endParaRPr>
          </a:p>
          <a:p>
            <a:endParaRPr lang="en-US" sz="2800" b="1" dirty="0">
              <a:ea typeface="+mn-lt"/>
              <a:cs typeface="+mn-lt"/>
            </a:endParaRPr>
          </a:p>
          <a:p>
            <a:r>
              <a:rPr lang="en-US" sz="2800" b="1" dirty="0">
                <a:ea typeface="+mn-lt"/>
                <a:cs typeface="+mn-lt"/>
              </a:rPr>
              <a:t>   - Confess your shortcomings before Him and surrender all areas of your life to His will.</a:t>
            </a:r>
            <a:endParaRPr lang="en-US" b="1" dirty="0">
              <a:ea typeface="+mn-lt"/>
              <a:cs typeface="+mn-lt"/>
            </a:endParaRPr>
          </a:p>
          <a:p>
            <a:endParaRPr lang="en-US" sz="2800" dirty="0">
              <a:ea typeface="+mn-lt"/>
              <a:cs typeface="+mn-lt"/>
            </a:endParaRPr>
          </a:p>
        </p:txBody>
      </p:sp>
    </p:spTree>
    <p:extLst>
      <p:ext uri="{BB962C8B-B14F-4D97-AF65-F5344CB8AC3E}">
        <p14:creationId xmlns:p14="http://schemas.microsoft.com/office/powerpoint/2010/main" val="383410873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D9508A-4798-5C51-E7C2-72CCB637CB9E}"/>
              </a:ext>
            </a:extLst>
          </p:cNvPr>
          <p:cNvSpPr>
            <a:spLocks noGrp="1"/>
          </p:cNvSpPr>
          <p:nvPr>
            <p:ph type="title"/>
          </p:nvPr>
        </p:nvSpPr>
        <p:spPr/>
        <p:txBody>
          <a:bodyPr>
            <a:normAutofit/>
          </a:bodyPr>
          <a:lstStyle/>
          <a:p>
            <a:r>
              <a:rPr lang="en-US" sz="4000" dirty="0">
                <a:solidFill>
                  <a:srgbClr val="000000"/>
                </a:solidFill>
                <a:latin typeface="Franklin Gothic Book"/>
              </a:rPr>
              <a:t>   </a:t>
            </a:r>
            <a:r>
              <a:rPr lang="en-US" sz="4000" b="1" dirty="0">
                <a:solidFill>
                  <a:srgbClr val="000000"/>
                </a:solidFill>
                <a:latin typeface="Franklin Gothic Book"/>
              </a:rPr>
              <a:t>4. Cultivating a Lifestyle of Worship:</a:t>
            </a:r>
            <a:endParaRPr lang="en-US" sz="3200" b="1" dirty="0"/>
          </a:p>
        </p:txBody>
      </p:sp>
      <p:sp>
        <p:nvSpPr>
          <p:cNvPr id="3" name="Content Placeholder 2">
            <a:extLst>
              <a:ext uri="{FF2B5EF4-FFF2-40B4-BE49-F238E27FC236}">
                <a16:creationId xmlns:a16="http://schemas.microsoft.com/office/drawing/2014/main" id="{E0639483-6191-EEEB-D962-C243405D0890}"/>
              </a:ext>
            </a:extLst>
          </p:cNvPr>
          <p:cNvSpPr>
            <a:spLocks noGrp="1"/>
          </p:cNvSpPr>
          <p:nvPr>
            <p:ph idx="1"/>
          </p:nvPr>
        </p:nvSpPr>
        <p:spPr/>
        <p:txBody>
          <a:bodyPr/>
          <a:lstStyle/>
          <a:p>
            <a:pPr marL="305435" indent="-305435"/>
            <a:endParaRPr lang="en-US" dirty="0"/>
          </a:p>
          <a:p>
            <a:pPr marL="305435" indent="-305435"/>
            <a:endParaRPr lang="en-US" dirty="0"/>
          </a:p>
        </p:txBody>
      </p:sp>
      <p:sp>
        <p:nvSpPr>
          <p:cNvPr id="4" name="TextBox 3">
            <a:extLst>
              <a:ext uri="{FF2B5EF4-FFF2-40B4-BE49-F238E27FC236}">
                <a16:creationId xmlns:a16="http://schemas.microsoft.com/office/drawing/2014/main" id="{CEF58EF6-E2CA-CD6B-D077-9DC9330CB0BA}"/>
              </a:ext>
            </a:extLst>
          </p:cNvPr>
          <p:cNvSpPr txBox="1"/>
          <p:nvPr/>
        </p:nvSpPr>
        <p:spPr>
          <a:xfrm>
            <a:off x="736948" y="2344455"/>
            <a:ext cx="8452980" cy="5262979"/>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2800" b="1" dirty="0">
                <a:ea typeface="+mn-lt"/>
                <a:cs typeface="+mn-lt"/>
              </a:rPr>
              <a:t>   - Worship is not limited to a Sunday service but should permeate every aspect of our lives.</a:t>
            </a:r>
            <a:endParaRPr lang="en-US" b="1" dirty="0">
              <a:ea typeface="+mn-lt"/>
              <a:cs typeface="+mn-lt"/>
            </a:endParaRPr>
          </a:p>
          <a:p>
            <a:endParaRPr lang="en-US" sz="2800" b="1" dirty="0">
              <a:ea typeface="+mn-lt"/>
              <a:cs typeface="+mn-lt"/>
            </a:endParaRPr>
          </a:p>
          <a:p>
            <a:r>
              <a:rPr lang="en-US" sz="2800" b="1" dirty="0">
                <a:ea typeface="+mn-lt"/>
                <a:cs typeface="+mn-lt"/>
              </a:rPr>
              <a:t>   - Offer God your praise and thanksgiving in all circumstances, recognizing His goodness and faithfulness.</a:t>
            </a:r>
            <a:endParaRPr lang="en-US" b="1" dirty="0"/>
          </a:p>
          <a:p>
            <a:endParaRPr lang="en-US" sz="2800" b="1" dirty="0">
              <a:ea typeface="+mn-lt"/>
              <a:cs typeface="+mn-lt"/>
            </a:endParaRPr>
          </a:p>
          <a:p>
            <a:r>
              <a:rPr lang="en-US" sz="2800" b="1" dirty="0">
                <a:ea typeface="+mn-lt"/>
                <a:cs typeface="+mn-lt"/>
              </a:rPr>
              <a:t>   - Let worship become a daily practice that nourishes your soul and keeps your focus on Him.</a:t>
            </a:r>
            <a:endParaRPr lang="en-US" b="1" dirty="0"/>
          </a:p>
          <a:p>
            <a:endParaRPr lang="en-US" sz="2800" b="1" dirty="0">
              <a:ea typeface="+mn-lt"/>
              <a:cs typeface="+mn-lt"/>
            </a:endParaRPr>
          </a:p>
          <a:p>
            <a:endParaRPr lang="en-US" sz="2800" b="1" dirty="0">
              <a:ea typeface="+mn-lt"/>
              <a:cs typeface="+mn-lt"/>
            </a:endParaRPr>
          </a:p>
          <a:p>
            <a:endParaRPr lang="en-US" sz="2800" dirty="0">
              <a:ea typeface="+mn-lt"/>
              <a:cs typeface="+mn-lt"/>
            </a:endParaRPr>
          </a:p>
        </p:txBody>
      </p:sp>
    </p:spTree>
    <p:extLst>
      <p:ext uri="{BB962C8B-B14F-4D97-AF65-F5344CB8AC3E}">
        <p14:creationId xmlns:p14="http://schemas.microsoft.com/office/powerpoint/2010/main" val="39927962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D9508A-4798-5C51-E7C2-72CCB637CB9E}"/>
              </a:ext>
            </a:extLst>
          </p:cNvPr>
          <p:cNvSpPr>
            <a:spLocks noGrp="1"/>
          </p:cNvSpPr>
          <p:nvPr>
            <p:ph type="title"/>
          </p:nvPr>
        </p:nvSpPr>
        <p:spPr/>
        <p:txBody>
          <a:bodyPr>
            <a:normAutofit/>
          </a:bodyPr>
          <a:lstStyle/>
          <a:p>
            <a:r>
              <a:rPr lang="en-US" sz="4000" b="1" dirty="0">
                <a:solidFill>
                  <a:srgbClr val="000000"/>
                </a:solidFill>
                <a:latin typeface="Franklin Gothic Book"/>
              </a:rPr>
              <a:t>   5. Walking in Obedience:</a:t>
            </a:r>
            <a:endParaRPr lang="en-US" sz="4000" b="1" dirty="0"/>
          </a:p>
        </p:txBody>
      </p:sp>
      <p:sp>
        <p:nvSpPr>
          <p:cNvPr id="3" name="Content Placeholder 2">
            <a:extLst>
              <a:ext uri="{FF2B5EF4-FFF2-40B4-BE49-F238E27FC236}">
                <a16:creationId xmlns:a16="http://schemas.microsoft.com/office/drawing/2014/main" id="{E0639483-6191-EEEB-D962-C243405D0890}"/>
              </a:ext>
            </a:extLst>
          </p:cNvPr>
          <p:cNvSpPr>
            <a:spLocks noGrp="1"/>
          </p:cNvSpPr>
          <p:nvPr>
            <p:ph idx="1"/>
          </p:nvPr>
        </p:nvSpPr>
        <p:spPr/>
        <p:txBody>
          <a:bodyPr/>
          <a:lstStyle/>
          <a:p>
            <a:pPr marL="305435" indent="-305435"/>
            <a:endParaRPr lang="en-US" dirty="0"/>
          </a:p>
          <a:p>
            <a:pPr marL="305435" indent="-305435"/>
            <a:endParaRPr lang="en-US" dirty="0"/>
          </a:p>
        </p:txBody>
      </p:sp>
      <p:sp>
        <p:nvSpPr>
          <p:cNvPr id="4" name="TextBox 3">
            <a:extLst>
              <a:ext uri="{FF2B5EF4-FFF2-40B4-BE49-F238E27FC236}">
                <a16:creationId xmlns:a16="http://schemas.microsoft.com/office/drawing/2014/main" id="{CEF58EF6-E2CA-CD6B-D077-9DC9330CB0BA}"/>
              </a:ext>
            </a:extLst>
          </p:cNvPr>
          <p:cNvSpPr txBox="1"/>
          <p:nvPr/>
        </p:nvSpPr>
        <p:spPr>
          <a:xfrm>
            <a:off x="736948" y="2344455"/>
            <a:ext cx="8452980" cy="5262979"/>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2800" b="1" dirty="0">
                <a:ea typeface="+mn-lt"/>
                <a:cs typeface="+mn-lt"/>
              </a:rPr>
              <a:t>   - Revival is sustained through obedience to God's Word and His leading.</a:t>
            </a:r>
            <a:endParaRPr lang="en-US" b="1" dirty="0">
              <a:ea typeface="+mn-lt"/>
              <a:cs typeface="+mn-lt"/>
            </a:endParaRPr>
          </a:p>
          <a:p>
            <a:endParaRPr lang="en-US" sz="2800" b="1" dirty="0">
              <a:ea typeface="+mn-lt"/>
              <a:cs typeface="+mn-lt"/>
            </a:endParaRPr>
          </a:p>
          <a:p>
            <a:r>
              <a:rPr lang="en-US" sz="2800" b="1" dirty="0">
                <a:ea typeface="+mn-lt"/>
                <a:cs typeface="+mn-lt"/>
              </a:rPr>
              <a:t>   - Align your actions with His commandments and follow His guidance faithfully.</a:t>
            </a:r>
            <a:endParaRPr lang="en-US" b="1">
              <a:ea typeface="+mn-lt"/>
              <a:cs typeface="+mn-lt"/>
            </a:endParaRPr>
          </a:p>
          <a:p>
            <a:endParaRPr lang="en-US" sz="2800" b="1" dirty="0">
              <a:ea typeface="+mn-lt"/>
              <a:cs typeface="+mn-lt"/>
            </a:endParaRPr>
          </a:p>
          <a:p>
            <a:r>
              <a:rPr lang="en-US" sz="2800" b="1" dirty="0">
                <a:ea typeface="+mn-lt"/>
                <a:cs typeface="+mn-lt"/>
              </a:rPr>
              <a:t>   - Trust in His promises and step out in faith, knowing that He is the source of your strength and provision.</a:t>
            </a:r>
            <a:endParaRPr lang="en-US" b="1" dirty="0">
              <a:ea typeface="+mn-lt"/>
              <a:cs typeface="+mn-lt"/>
            </a:endParaRPr>
          </a:p>
          <a:p>
            <a:endParaRPr lang="en-US" sz="2800" b="1" dirty="0"/>
          </a:p>
          <a:p>
            <a:endParaRPr lang="en-US" sz="2800" b="1" dirty="0">
              <a:ea typeface="+mn-lt"/>
              <a:cs typeface="+mn-lt"/>
            </a:endParaRPr>
          </a:p>
          <a:p>
            <a:endParaRPr lang="en-US" sz="2800" b="1" dirty="0">
              <a:ea typeface="+mn-lt"/>
              <a:cs typeface="+mn-lt"/>
            </a:endParaRPr>
          </a:p>
          <a:p>
            <a:endParaRPr lang="en-US" sz="2800" dirty="0">
              <a:ea typeface="+mn-lt"/>
              <a:cs typeface="+mn-lt"/>
            </a:endParaRPr>
          </a:p>
        </p:txBody>
      </p:sp>
    </p:spTree>
    <p:extLst>
      <p:ext uri="{BB962C8B-B14F-4D97-AF65-F5344CB8AC3E}">
        <p14:creationId xmlns:p14="http://schemas.microsoft.com/office/powerpoint/2010/main" val="365942952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D9508A-4798-5C51-E7C2-72CCB637CB9E}"/>
              </a:ext>
            </a:extLst>
          </p:cNvPr>
          <p:cNvSpPr>
            <a:spLocks noGrp="1"/>
          </p:cNvSpPr>
          <p:nvPr>
            <p:ph type="title"/>
          </p:nvPr>
        </p:nvSpPr>
        <p:spPr/>
        <p:txBody>
          <a:bodyPr>
            <a:normAutofit/>
          </a:bodyPr>
          <a:lstStyle/>
          <a:p>
            <a:r>
              <a:rPr lang="en-US" b="1" dirty="0">
                <a:solidFill>
                  <a:srgbClr val="000000"/>
                </a:solidFill>
                <a:latin typeface="Franklin Gothic Book"/>
              </a:rPr>
              <a:t>  </a:t>
            </a:r>
            <a:r>
              <a:rPr lang="en-US" sz="4000" b="1">
                <a:solidFill>
                  <a:srgbClr val="000000"/>
                </a:solidFill>
                <a:latin typeface="Franklin Gothic Book"/>
              </a:rPr>
              <a:t>6. Fostering a Spirit of Gratitude:</a:t>
            </a:r>
            <a:endParaRPr lang="en-US" sz="4000" b="1"/>
          </a:p>
        </p:txBody>
      </p:sp>
      <p:sp>
        <p:nvSpPr>
          <p:cNvPr id="3" name="Content Placeholder 2">
            <a:extLst>
              <a:ext uri="{FF2B5EF4-FFF2-40B4-BE49-F238E27FC236}">
                <a16:creationId xmlns:a16="http://schemas.microsoft.com/office/drawing/2014/main" id="{E0639483-6191-EEEB-D962-C243405D0890}"/>
              </a:ext>
            </a:extLst>
          </p:cNvPr>
          <p:cNvSpPr>
            <a:spLocks noGrp="1"/>
          </p:cNvSpPr>
          <p:nvPr>
            <p:ph idx="1"/>
          </p:nvPr>
        </p:nvSpPr>
        <p:spPr/>
        <p:txBody>
          <a:bodyPr/>
          <a:lstStyle/>
          <a:p>
            <a:pPr marL="305435" indent="-305435"/>
            <a:endParaRPr lang="en-US" dirty="0"/>
          </a:p>
          <a:p>
            <a:pPr marL="305435" indent="-305435"/>
            <a:endParaRPr lang="en-US" dirty="0"/>
          </a:p>
        </p:txBody>
      </p:sp>
      <p:sp>
        <p:nvSpPr>
          <p:cNvPr id="4" name="TextBox 3">
            <a:extLst>
              <a:ext uri="{FF2B5EF4-FFF2-40B4-BE49-F238E27FC236}">
                <a16:creationId xmlns:a16="http://schemas.microsoft.com/office/drawing/2014/main" id="{CEF58EF6-E2CA-CD6B-D077-9DC9330CB0BA}"/>
              </a:ext>
            </a:extLst>
          </p:cNvPr>
          <p:cNvSpPr txBox="1"/>
          <p:nvPr/>
        </p:nvSpPr>
        <p:spPr>
          <a:xfrm>
            <a:off x="736948" y="2344455"/>
            <a:ext cx="9804451" cy="440120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2800" b="1" dirty="0">
                <a:ea typeface="+mn-lt"/>
                <a:cs typeface="+mn-lt"/>
              </a:rPr>
              <a:t>   - Gratitude is a powerful catalyst for personal revival, shifting our focus from what we lack to all that we have been blessed with.</a:t>
            </a:r>
            <a:endParaRPr lang="en-US" b="1" dirty="0">
              <a:ea typeface="+mn-lt"/>
              <a:cs typeface="+mn-lt"/>
            </a:endParaRPr>
          </a:p>
          <a:p>
            <a:endParaRPr lang="en-US" sz="2800" b="1" dirty="0">
              <a:ea typeface="+mn-lt"/>
              <a:cs typeface="+mn-lt"/>
            </a:endParaRPr>
          </a:p>
          <a:p>
            <a:r>
              <a:rPr lang="en-US" sz="2800" b="1" dirty="0">
                <a:ea typeface="+mn-lt"/>
                <a:cs typeface="+mn-lt"/>
              </a:rPr>
              <a:t>   - Take time each day to reflect on God's goodness and faithfulness in your life, expressing heartfelt gratitude for His provision and love.</a:t>
            </a:r>
            <a:endParaRPr lang="en-US" b="1" dirty="0">
              <a:ea typeface="+mn-lt"/>
              <a:cs typeface="+mn-lt"/>
            </a:endParaRPr>
          </a:p>
          <a:p>
            <a:endParaRPr lang="en-US" sz="2800" b="1" dirty="0">
              <a:ea typeface="+mn-lt"/>
              <a:cs typeface="+mn-lt"/>
            </a:endParaRPr>
          </a:p>
          <a:p>
            <a:r>
              <a:rPr lang="en-US" sz="2800" b="1" dirty="0">
                <a:ea typeface="+mn-lt"/>
                <a:cs typeface="+mn-lt"/>
              </a:rPr>
              <a:t>   - Cultivating a spirit of thanksgiving opens our hearts to receive more of God's blessings and grace.</a:t>
            </a:r>
            <a:endParaRPr lang="en-US" b="1" dirty="0"/>
          </a:p>
        </p:txBody>
      </p:sp>
    </p:spTree>
    <p:extLst>
      <p:ext uri="{BB962C8B-B14F-4D97-AF65-F5344CB8AC3E}">
        <p14:creationId xmlns:p14="http://schemas.microsoft.com/office/powerpoint/2010/main" val="294245302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D9508A-4798-5C51-E7C2-72CCB637CB9E}"/>
              </a:ext>
            </a:extLst>
          </p:cNvPr>
          <p:cNvSpPr>
            <a:spLocks noGrp="1"/>
          </p:cNvSpPr>
          <p:nvPr>
            <p:ph type="title"/>
          </p:nvPr>
        </p:nvSpPr>
        <p:spPr/>
        <p:txBody>
          <a:bodyPr>
            <a:normAutofit/>
          </a:bodyPr>
          <a:lstStyle/>
          <a:p>
            <a:r>
              <a:rPr lang="en-US" sz="4000" b="1" dirty="0">
                <a:solidFill>
                  <a:srgbClr val="000000"/>
                </a:solidFill>
                <a:latin typeface="Franklin Gothic Book"/>
              </a:rPr>
              <a:t>  7. Engaging in Spiritual Disciplines:</a:t>
            </a:r>
            <a:endParaRPr lang="en-US" sz="4000" b="1" dirty="0"/>
          </a:p>
        </p:txBody>
      </p:sp>
      <p:sp>
        <p:nvSpPr>
          <p:cNvPr id="3" name="Content Placeholder 2">
            <a:extLst>
              <a:ext uri="{FF2B5EF4-FFF2-40B4-BE49-F238E27FC236}">
                <a16:creationId xmlns:a16="http://schemas.microsoft.com/office/drawing/2014/main" id="{E0639483-6191-EEEB-D962-C243405D0890}"/>
              </a:ext>
            </a:extLst>
          </p:cNvPr>
          <p:cNvSpPr>
            <a:spLocks noGrp="1"/>
          </p:cNvSpPr>
          <p:nvPr>
            <p:ph idx="1"/>
          </p:nvPr>
        </p:nvSpPr>
        <p:spPr/>
        <p:txBody>
          <a:bodyPr/>
          <a:lstStyle/>
          <a:p>
            <a:pPr marL="305435" indent="-305435"/>
            <a:endParaRPr lang="en-US" dirty="0"/>
          </a:p>
          <a:p>
            <a:pPr marL="305435" indent="-305435"/>
            <a:endParaRPr lang="en-US" dirty="0"/>
          </a:p>
        </p:txBody>
      </p:sp>
      <p:sp>
        <p:nvSpPr>
          <p:cNvPr id="4" name="TextBox 3">
            <a:extLst>
              <a:ext uri="{FF2B5EF4-FFF2-40B4-BE49-F238E27FC236}">
                <a16:creationId xmlns:a16="http://schemas.microsoft.com/office/drawing/2014/main" id="{CEF58EF6-E2CA-CD6B-D077-9DC9330CB0BA}"/>
              </a:ext>
            </a:extLst>
          </p:cNvPr>
          <p:cNvSpPr txBox="1"/>
          <p:nvPr/>
        </p:nvSpPr>
        <p:spPr>
          <a:xfrm>
            <a:off x="736948" y="2344455"/>
            <a:ext cx="9833206" cy="6555641"/>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2800" b="1" dirty="0">
                <a:ea typeface="+mn-lt"/>
                <a:cs typeface="+mn-lt"/>
              </a:rPr>
              <a:t>   - Spiritual disciplines such as fasting, solitude, and journaling can deepen our connection with God and foster personal revival.</a:t>
            </a:r>
          </a:p>
          <a:p>
            <a:endParaRPr lang="en-US" sz="2800" b="1" dirty="0">
              <a:ea typeface="+mn-lt"/>
              <a:cs typeface="+mn-lt"/>
            </a:endParaRPr>
          </a:p>
          <a:p>
            <a:r>
              <a:rPr lang="en-US" sz="2800" b="1" dirty="0">
                <a:ea typeface="+mn-lt"/>
                <a:cs typeface="+mn-lt"/>
              </a:rPr>
              <a:t>   - Incorporate these practices into your routine to create space for intimacy with God and reflection on His presence in your life.</a:t>
            </a:r>
          </a:p>
          <a:p>
            <a:endParaRPr lang="en-US" sz="2800" b="1" dirty="0">
              <a:ea typeface="+mn-lt"/>
              <a:cs typeface="+mn-lt"/>
            </a:endParaRPr>
          </a:p>
          <a:p>
            <a:r>
              <a:rPr lang="en-US" sz="2800" b="1" dirty="0">
                <a:ea typeface="+mn-lt"/>
                <a:cs typeface="+mn-lt"/>
              </a:rPr>
              <a:t>   - Allow these disciplines to draw you closer to God and ignite a fresh passion for Him in your heart.</a:t>
            </a:r>
            <a:endParaRPr lang="en-US" b="1" dirty="0">
              <a:ea typeface="+mn-lt"/>
              <a:cs typeface="+mn-lt"/>
            </a:endParaRPr>
          </a:p>
          <a:p>
            <a:endParaRPr lang="en-US" sz="2800" b="1" dirty="0"/>
          </a:p>
          <a:p>
            <a:endParaRPr lang="en-US" sz="2800" b="1" dirty="0">
              <a:ea typeface="+mn-lt"/>
              <a:cs typeface="+mn-lt"/>
            </a:endParaRPr>
          </a:p>
          <a:p>
            <a:endParaRPr lang="en-US" sz="2800" b="1" dirty="0"/>
          </a:p>
          <a:p>
            <a:endParaRPr lang="en-US" sz="2800" b="1" dirty="0">
              <a:ea typeface="+mn-lt"/>
              <a:cs typeface="+mn-lt"/>
            </a:endParaRPr>
          </a:p>
          <a:p>
            <a:endParaRPr lang="en-US" sz="2800" b="1" dirty="0">
              <a:ea typeface="+mn-lt"/>
              <a:cs typeface="+mn-lt"/>
            </a:endParaRPr>
          </a:p>
          <a:p>
            <a:endParaRPr lang="en-US" sz="2800" dirty="0">
              <a:ea typeface="+mn-lt"/>
              <a:cs typeface="+mn-lt"/>
            </a:endParaRPr>
          </a:p>
        </p:txBody>
      </p:sp>
    </p:spTree>
    <p:extLst>
      <p:ext uri="{BB962C8B-B14F-4D97-AF65-F5344CB8AC3E}">
        <p14:creationId xmlns:p14="http://schemas.microsoft.com/office/powerpoint/2010/main" val="2706056402"/>
      </p:ext>
    </p:extLst>
  </p:cSld>
  <p:clrMapOvr>
    <a:masterClrMapping/>
  </p:clrMapOvr>
</p:sld>
</file>

<file path=ppt/theme/theme1.xml><?xml version="1.0" encoding="utf-8"?>
<a:theme xmlns:a="http://schemas.openxmlformats.org/drawingml/2006/main" name="DividendVTI">
  <a:themeElements>
    <a:clrScheme name="DividendVTI">
      <a:dk1>
        <a:sysClr val="windowText" lastClr="000000"/>
      </a:dk1>
      <a:lt1>
        <a:sysClr val="window" lastClr="FFFFFF"/>
      </a:lt1>
      <a:dk2>
        <a:srgbClr val="3D3D3D"/>
      </a:dk2>
      <a:lt2>
        <a:srgbClr val="EBEBEB"/>
      </a:lt2>
      <a:accent1>
        <a:srgbClr val="ED8428"/>
      </a:accent1>
      <a:accent2>
        <a:srgbClr val="E6C46D"/>
      </a:accent2>
      <a:accent3>
        <a:srgbClr val="537685"/>
      </a:accent3>
      <a:accent4>
        <a:srgbClr val="969FA7"/>
      </a:accent4>
      <a:accent5>
        <a:srgbClr val="A9C37C"/>
      </a:accent5>
      <a:accent6>
        <a:srgbClr val="5A8071"/>
      </a:accent6>
      <a:hlink>
        <a:srgbClr val="828282"/>
      </a:hlink>
      <a:folHlink>
        <a:srgbClr val="A5A5A5"/>
      </a:folHlink>
    </a:clrScheme>
    <a:fontScheme name="Dividend">
      <a:majorFont>
        <a:latin typeface="Franklin Gothic Demi"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Franklin Gothic Book"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ividend">
      <a:fillStyleLst>
        <a:solidFill>
          <a:schemeClr val="phClr"/>
        </a:solidFill>
        <a:gradFill rotWithShape="1">
          <a:gsLst>
            <a:gs pos="0">
              <a:schemeClr val="phClr">
                <a:tint val="68000"/>
                <a:alpha val="90000"/>
                <a:lumMod val="100000"/>
              </a:schemeClr>
            </a:gs>
            <a:gs pos="100000">
              <a:schemeClr val="phClr">
                <a:tint val="90000"/>
                <a:lumMod val="95000"/>
              </a:schemeClr>
            </a:gs>
          </a:gsLst>
          <a:lin ang="5400000" scaled="1"/>
        </a:gradFill>
        <a:gradFill rotWithShape="1">
          <a:gsLst>
            <a:gs pos="0">
              <a:schemeClr val="phClr">
                <a:tint val="98000"/>
                <a:lumMod val="110000"/>
              </a:schemeClr>
            </a:gs>
            <a:gs pos="84000">
              <a:schemeClr val="phClr">
                <a:shade val="90000"/>
                <a:lumMod val="88000"/>
              </a:schemeClr>
            </a:gs>
          </a:gsLst>
          <a:lin ang="5400000" scaled="0"/>
        </a:gradFill>
      </a:fillStyleLst>
      <a:lnStyleLst>
        <a:ln w="12700" cap="rnd" cmpd="sng" algn="ctr">
          <a:solidFill>
            <a:schemeClr val="phClr">
              <a:lumMod val="90000"/>
            </a:schemeClr>
          </a:solidFill>
          <a:prstDash val="solid"/>
        </a:ln>
        <a:ln w="22225"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55000"/>
              </a:srgbClr>
            </a:outerShdw>
          </a:effectLst>
        </a:effectStyle>
        <a:effectStyle>
          <a:effectLst>
            <a:outerShdw blurRad="88900" dist="38100" dir="5040000" rotWithShape="0">
              <a:srgbClr val="000000">
                <a:alpha val="60000"/>
              </a:srgbClr>
            </a:outerShdw>
          </a:effectLst>
          <a:scene3d>
            <a:camera prst="orthographicFront">
              <a:rot lat="0" lon="0" rev="0"/>
            </a:camera>
            <a:lightRig rig="threePt" dir="tl">
              <a:rot lat="0" lon="0" rev="1200000"/>
            </a:lightRig>
          </a:scene3d>
          <a:sp3d>
            <a:bevelT w="38100" h="50800"/>
          </a:sp3d>
        </a:effectStyle>
      </a:effectStyleLst>
      <a:bgFillStyleLst>
        <a:solidFill>
          <a:schemeClr val="phClr"/>
        </a:solidFill>
        <a:gradFill rotWithShape="1">
          <a:gsLst>
            <a:gs pos="0">
              <a:schemeClr val="phClr">
                <a:tint val="90000"/>
                <a:lumMod val="110000"/>
              </a:schemeClr>
            </a:gs>
            <a:gs pos="88000">
              <a:schemeClr val="phClr">
                <a:shade val="94000"/>
                <a:satMod val="110000"/>
                <a:lumMod val="88000"/>
              </a:schemeClr>
            </a:gs>
          </a:gsLst>
          <a:lin ang="5400000" scaled="0"/>
        </a:gradFill>
        <a:gradFill rotWithShape="1">
          <a:gsLst>
            <a:gs pos="0">
              <a:schemeClr val="phClr">
                <a:tint val="90000"/>
                <a:lumMod val="110000"/>
              </a:schemeClr>
            </a:gs>
            <a:gs pos="100000">
              <a:schemeClr val="phClr">
                <a:shade val="98000"/>
                <a:satMod val="110000"/>
                <a:lumMod val="8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DividendVTI" id="{97558BDE-0B66-457C-BB6F-7B1B22DAA9B8}" vid="{F53508A3-AC60-448A-AF37-934D5F1A0D5E}"/>
    </a:ext>
  </a:extLst>
</a:theme>
</file>

<file path=docProps/app.xml><?xml version="1.0" encoding="utf-8"?>
<Properties xmlns="http://schemas.openxmlformats.org/officeDocument/2006/extended-properties" xmlns:vt="http://schemas.openxmlformats.org/officeDocument/2006/docPropsVTypes">
  <Template>office theme</Template>
  <TotalTime>0</TotalTime>
  <Words>1260</Words>
  <Application>Microsoft Office PowerPoint</Application>
  <PresentationFormat>Widescreen</PresentationFormat>
  <Paragraphs>88</Paragraphs>
  <Slides>17</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17</vt:i4>
      </vt:variant>
    </vt:vector>
  </HeadingPairs>
  <TitlesOfParts>
    <vt:vector size="22" baseType="lpstr">
      <vt:lpstr>Calibri</vt:lpstr>
      <vt:lpstr>Franklin Gothic Book</vt:lpstr>
      <vt:lpstr>Franklin Gothic Demi</vt:lpstr>
      <vt:lpstr>Wingdings 2</vt:lpstr>
      <vt:lpstr>DividendVTI</vt:lpstr>
      <vt:lpstr>“Awakening the Spirit Within: A Call to Personal Revival”</vt:lpstr>
      <vt:lpstr>Introduction: </vt:lpstr>
      <vt:lpstr>1. Recognizing the Need for Revival:</vt:lpstr>
      <vt:lpstr>2. Seeking God's Presence:</vt:lpstr>
      <vt:lpstr>3. Repentance and Surrender:</vt:lpstr>
      <vt:lpstr>   4. Cultivating a Lifestyle of Worship:</vt:lpstr>
      <vt:lpstr>   5. Walking in Obedience:</vt:lpstr>
      <vt:lpstr>  6. Fostering a Spirit of Gratitude:</vt:lpstr>
      <vt:lpstr>  7. Engaging in Spiritual Disciplines:</vt:lpstr>
      <vt:lpstr>   8. Connecting with Community:</vt:lpstr>
      <vt:lpstr> 9. Embracing a Spirit of Humility:</vt:lpstr>
      <vt:lpstr>10. Persevering in Faith:</vt:lpstr>
      <vt:lpstr> Closing &amp; Scriptures:</vt:lpstr>
      <vt:lpstr>Here are some Scriptures that speak to the theme of personal revival and spiritual renewal</vt:lpstr>
      <vt:lpstr>Here are some Scriptures that speak to the theme of personal revival and spiritual renewal</vt:lpstr>
      <vt:lpstr>Here are some Scriptures that speak to the theme of personal revival and spiritual renewal</vt:lpstr>
      <vt:lpstr>Here are some Scriptures that speak to the theme of personal revival and spiritual renewal</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Ronald</dc:creator>
  <cp:lastModifiedBy>Ronald Powell</cp:lastModifiedBy>
  <cp:revision>256</cp:revision>
  <dcterms:created xsi:type="dcterms:W3CDTF">2024-04-03T17:35:04Z</dcterms:created>
  <dcterms:modified xsi:type="dcterms:W3CDTF">2024-04-03T20:59:36Z</dcterms:modified>
</cp:coreProperties>
</file>