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0" r:id="rId1"/>
  </p:sldMasterIdLst>
  <p:sldIdLst>
    <p:sldId id="256" r:id="rId2"/>
    <p:sldId id="257" r:id="rId3"/>
    <p:sldId id="258" r:id="rId4"/>
    <p:sldId id="259" r:id="rId5"/>
    <p:sldId id="263" r:id="rId6"/>
    <p:sldId id="260" r:id="rId7"/>
    <p:sldId id="26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05" d="100"/>
          <a:sy n="105" d="100"/>
        </p:scale>
        <p:origin x="83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29798E-90C4-48E6-B39B-37FF65347ABD}"/>
              </a:ext>
            </a:extLst>
          </p:cNvPr>
          <p:cNvSpPr>
            <a:spLocks noGrp="1"/>
          </p:cNvSpPr>
          <p:nvPr>
            <p:ph type="ctrTitle"/>
          </p:nvPr>
        </p:nvSpPr>
        <p:spPr>
          <a:xfrm>
            <a:off x="2197100" y="1079500"/>
            <a:ext cx="7797799" cy="2138400"/>
          </a:xfrm>
        </p:spPr>
        <p:txBody>
          <a:bodyPr anchor="b">
            <a:normAutofit/>
          </a:bodyPr>
          <a:lstStyle>
            <a:lvl1pPr algn="ctr">
              <a:defRPr sz="28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93D95C8C-0A7F-40D9-A690-3D5898EFFE81}"/>
              </a:ext>
            </a:extLst>
          </p:cNvPr>
          <p:cNvSpPr>
            <a:spLocks noGrp="1"/>
          </p:cNvSpPr>
          <p:nvPr>
            <p:ph type="subTitle" idx="1"/>
          </p:nvPr>
        </p:nvSpPr>
        <p:spPr>
          <a:xfrm>
            <a:off x="3308350" y="4113213"/>
            <a:ext cx="5575300" cy="1655762"/>
          </a:xfrm>
        </p:spPr>
        <p:txBody>
          <a:bodyPr/>
          <a:lstStyle>
            <a:lvl1pPr marL="0" indent="0" algn="ctr">
              <a:buNone/>
              <a:defRPr sz="2400" i="1"/>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3D1322F3-E47A-4D6E-96A8-AB5C73BA9906}"/>
              </a:ext>
            </a:extLst>
          </p:cNvPr>
          <p:cNvSpPr>
            <a:spLocks noGrp="1"/>
          </p:cNvSpPr>
          <p:nvPr>
            <p:ph type="dt" sz="half" idx="10"/>
          </p:nvPr>
        </p:nvSpPr>
        <p:spPr>
          <a:xfrm>
            <a:off x="541338" y="6401999"/>
            <a:ext cx="2206625" cy="369332"/>
          </a:xfrm>
          <a:prstGeom prst="rect">
            <a:avLst/>
          </a:prstGeom>
        </p:spPr>
        <p:txBody>
          <a:bodyPr/>
          <a:lstStyle/>
          <a:p>
            <a:fld id="{64F0E216-BA48-4F04-AC4F-645AA0DD6AC6}" type="datetimeFigureOut">
              <a:rPr lang="en-US" smtClean="0"/>
              <a:t>4/13/2024</a:t>
            </a:fld>
            <a:endParaRPr lang="en-US" dirty="0"/>
          </a:p>
        </p:txBody>
      </p:sp>
      <p:sp>
        <p:nvSpPr>
          <p:cNvPr id="5" name="Footer Placeholder 4">
            <a:extLst>
              <a:ext uri="{FF2B5EF4-FFF2-40B4-BE49-F238E27FC236}">
                <a16:creationId xmlns:a16="http://schemas.microsoft.com/office/drawing/2014/main" id="{737BF5CE-9E66-4FD5-949F-34E11607C6DF}"/>
              </a:ext>
            </a:extLst>
          </p:cNvPr>
          <p:cNvSpPr>
            <a:spLocks noGrp="1"/>
          </p:cNvSpPr>
          <p:nvPr>
            <p:ph type="ftr" sz="quarter" idx="11"/>
          </p:nvPr>
        </p:nvSpPr>
        <p:spPr>
          <a:xfrm>
            <a:off x="3308350" y="6401999"/>
            <a:ext cx="5575300" cy="369332"/>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4EEDAB7A-4032-416A-B04E-1F4878912E02}"/>
              </a:ext>
            </a:extLst>
          </p:cNvPr>
          <p:cNvSpPr>
            <a:spLocks noGrp="1"/>
          </p:cNvSpPr>
          <p:nvPr>
            <p:ph type="sldNum" sz="quarter" idx="12"/>
          </p:nvPr>
        </p:nvSpPr>
        <p:spPr>
          <a:xfrm>
            <a:off x="9442800" y="6401999"/>
            <a:ext cx="2208212" cy="369332"/>
          </a:xfrm>
          <a:prstGeom prst="rect">
            <a:avLst/>
          </a:prstGeom>
        </p:spPr>
        <p:txBody>
          <a:bodyPr/>
          <a:lstStyle/>
          <a:p>
            <a:fld id="{D39607A7-8386-47DB-8578-DDEDD194E5D4}" type="slidenum">
              <a:rPr lang="en-US" smtClean="0"/>
              <a:t>‹#›</a:t>
            </a:fld>
            <a:endParaRPr lang="en-US" dirty="0"/>
          </a:p>
        </p:txBody>
      </p:sp>
      <p:cxnSp>
        <p:nvCxnSpPr>
          <p:cNvPr id="7" name="Straight Connector 6">
            <a:extLst>
              <a:ext uri="{FF2B5EF4-FFF2-40B4-BE49-F238E27FC236}">
                <a16:creationId xmlns:a16="http://schemas.microsoft.com/office/drawing/2014/main" id="{701C0CAB-6A03-4C6A-9FAA-219847753628}"/>
              </a:ext>
            </a:extLst>
          </p:cNvPr>
          <p:cNvCxnSpPr>
            <a:cxnSpLocks/>
          </p:cNvCxnSpPr>
          <p:nvPr/>
        </p:nvCxnSpPr>
        <p:spPr>
          <a:xfrm>
            <a:off x="5826000" y="3690871"/>
            <a:ext cx="540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20" name="Group 19">
            <a:extLst>
              <a:ext uri="{FF2B5EF4-FFF2-40B4-BE49-F238E27FC236}">
                <a16:creationId xmlns:a16="http://schemas.microsoft.com/office/drawing/2014/main" id="{F982E0B2-AA9C-441C-A08E-A9DF9CF12116}"/>
              </a:ext>
            </a:extLst>
          </p:cNvPr>
          <p:cNvGrpSpPr/>
          <p:nvPr/>
        </p:nvGrpSpPr>
        <p:grpSpPr>
          <a:xfrm>
            <a:off x="9728046" y="4869342"/>
            <a:ext cx="1623711" cy="630920"/>
            <a:chOff x="9588346" y="4824892"/>
            <a:chExt cx="1623711" cy="630920"/>
          </a:xfrm>
        </p:grpSpPr>
        <p:sp>
          <p:nvSpPr>
            <p:cNvPr id="16" name="Freeform: Shape 15">
              <a:extLst>
                <a:ext uri="{FF2B5EF4-FFF2-40B4-BE49-F238E27FC236}">
                  <a16:creationId xmlns:a16="http://schemas.microsoft.com/office/drawing/2014/main" id="{A4A2E074-C10D-4C57-AB72-B631E4D77102}"/>
                </a:ext>
              </a:extLst>
            </p:cNvPr>
            <p:cNvSpPr/>
            <p:nvPr/>
          </p:nvSpPr>
          <p:spPr>
            <a:xfrm rot="2700000" flipH="1">
              <a:off x="10267789" y="4452443"/>
              <a:ext cx="571820" cy="1316717"/>
            </a:xfrm>
            <a:custGeom>
              <a:avLst/>
              <a:gdLst>
                <a:gd name="connsiteX0" fmla="*/ 282417 w 571820"/>
                <a:gd name="connsiteY0" fmla="*/ 0 h 1316717"/>
                <a:gd name="connsiteX1" fmla="*/ 285910 w 571820"/>
                <a:gd name="connsiteY1" fmla="*/ 3175 h 1316717"/>
                <a:gd name="connsiteX2" fmla="*/ 287393 w 571820"/>
                <a:gd name="connsiteY2" fmla="*/ 1827 h 1316717"/>
                <a:gd name="connsiteX3" fmla="*/ 289403 w 571820"/>
                <a:gd name="connsiteY3" fmla="*/ 0 h 1316717"/>
                <a:gd name="connsiteX4" fmla="*/ 289403 w 571820"/>
                <a:gd name="connsiteY4" fmla="*/ 6349 h 1316717"/>
                <a:gd name="connsiteX5" fmla="*/ 309203 w 571820"/>
                <a:gd name="connsiteY5" fmla="*/ 24345 h 1316717"/>
                <a:gd name="connsiteX6" fmla="*/ 571820 w 571820"/>
                <a:gd name="connsiteY6" fmla="*/ 658359 h 1316717"/>
                <a:gd name="connsiteX7" fmla="*/ 309203 w 571820"/>
                <a:gd name="connsiteY7" fmla="*/ 1292372 h 1316717"/>
                <a:gd name="connsiteX8" fmla="*/ 289403 w 571820"/>
                <a:gd name="connsiteY8" fmla="*/ 1310368 h 1316717"/>
                <a:gd name="connsiteX9" fmla="*/ 289403 w 571820"/>
                <a:gd name="connsiteY9" fmla="*/ 1316717 h 1316717"/>
                <a:gd name="connsiteX10" fmla="*/ 287393 w 571820"/>
                <a:gd name="connsiteY10" fmla="*/ 1314890 h 1316717"/>
                <a:gd name="connsiteX11" fmla="*/ 285910 w 571820"/>
                <a:gd name="connsiteY11" fmla="*/ 1313542 h 1316717"/>
                <a:gd name="connsiteX12" fmla="*/ 282417 w 571820"/>
                <a:gd name="connsiteY12" fmla="*/ 1316717 h 1316717"/>
                <a:gd name="connsiteX13" fmla="*/ 282417 w 571820"/>
                <a:gd name="connsiteY13" fmla="*/ 1310367 h 1316717"/>
                <a:gd name="connsiteX14" fmla="*/ 262617 w 571820"/>
                <a:gd name="connsiteY14" fmla="*/ 1292372 h 1316717"/>
                <a:gd name="connsiteX15" fmla="*/ 0 w 571820"/>
                <a:gd name="connsiteY15" fmla="*/ 658358 h 1316717"/>
                <a:gd name="connsiteX16" fmla="*/ 262617 w 571820"/>
                <a:gd name="connsiteY16" fmla="*/ 24345 h 1316717"/>
                <a:gd name="connsiteX17" fmla="*/ 282417 w 571820"/>
                <a:gd name="connsiteY17" fmla="*/ 6349 h 13167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571820" h="1316717">
                  <a:moveTo>
                    <a:pt x="282417" y="0"/>
                  </a:moveTo>
                  <a:lnTo>
                    <a:pt x="285910" y="3175"/>
                  </a:lnTo>
                  <a:lnTo>
                    <a:pt x="287393" y="1827"/>
                  </a:lnTo>
                  <a:lnTo>
                    <a:pt x="289403" y="0"/>
                  </a:lnTo>
                  <a:lnTo>
                    <a:pt x="289403" y="6349"/>
                  </a:lnTo>
                  <a:lnTo>
                    <a:pt x="309203" y="24345"/>
                  </a:lnTo>
                  <a:cubicBezTo>
                    <a:pt x="471461" y="186603"/>
                    <a:pt x="571820" y="410761"/>
                    <a:pt x="571820" y="658359"/>
                  </a:cubicBezTo>
                  <a:cubicBezTo>
                    <a:pt x="571820" y="905956"/>
                    <a:pt x="471461" y="1130114"/>
                    <a:pt x="309203" y="1292372"/>
                  </a:cubicBezTo>
                  <a:lnTo>
                    <a:pt x="289403" y="1310368"/>
                  </a:lnTo>
                  <a:lnTo>
                    <a:pt x="289403" y="1316717"/>
                  </a:lnTo>
                  <a:lnTo>
                    <a:pt x="287393" y="1314890"/>
                  </a:lnTo>
                  <a:lnTo>
                    <a:pt x="285910" y="1313542"/>
                  </a:lnTo>
                  <a:lnTo>
                    <a:pt x="282417" y="1316717"/>
                  </a:lnTo>
                  <a:lnTo>
                    <a:pt x="282417" y="1310367"/>
                  </a:lnTo>
                  <a:lnTo>
                    <a:pt x="262617" y="1292372"/>
                  </a:lnTo>
                  <a:cubicBezTo>
                    <a:pt x="100359" y="1130113"/>
                    <a:pt x="0" y="905956"/>
                    <a:pt x="0" y="658358"/>
                  </a:cubicBezTo>
                  <a:cubicBezTo>
                    <a:pt x="0" y="410761"/>
                    <a:pt x="100359" y="186603"/>
                    <a:pt x="262617" y="24345"/>
                  </a:cubicBezTo>
                  <a:lnTo>
                    <a:pt x="282417" y="6349"/>
                  </a:lnTo>
                  <a:close/>
                </a:path>
              </a:pathLst>
            </a:custGeom>
            <a:solidFill>
              <a:schemeClr val="accent4">
                <a:alpha val="4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7" name="Group 16">
              <a:extLst>
                <a:ext uri="{FF2B5EF4-FFF2-40B4-BE49-F238E27FC236}">
                  <a16:creationId xmlns:a16="http://schemas.microsoft.com/office/drawing/2014/main" id="{0B037EB3-1772-4BA8-A95A-E5DBDFEA32B0}"/>
                </a:ext>
              </a:extLst>
            </p:cNvPr>
            <p:cNvGrpSpPr/>
            <p:nvPr/>
          </p:nvGrpSpPr>
          <p:grpSpPr>
            <a:xfrm rot="2700000" flipH="1">
              <a:off x="10112436" y="4359902"/>
              <a:ext cx="571820" cy="1620000"/>
              <a:chOff x="8482785" y="4330454"/>
              <a:chExt cx="571820" cy="1620000"/>
            </a:xfrm>
          </p:grpSpPr>
          <p:sp>
            <p:nvSpPr>
              <p:cNvPr id="18" name="Freeform: Shape 17">
                <a:extLst>
                  <a:ext uri="{FF2B5EF4-FFF2-40B4-BE49-F238E27FC236}">
                    <a16:creationId xmlns:a16="http://schemas.microsoft.com/office/drawing/2014/main" id="{A1F47AC1-63D0-47F3-9728-1A0A0543494B}"/>
                  </a:ext>
                </a:extLst>
              </p:cNvPr>
              <p:cNvSpPr/>
              <p:nvPr/>
            </p:nvSpPr>
            <p:spPr>
              <a:xfrm>
                <a:off x="8482785" y="4333632"/>
                <a:ext cx="571820" cy="1311956"/>
              </a:xfrm>
              <a:custGeom>
                <a:avLst/>
                <a:gdLst>
                  <a:gd name="connsiteX0" fmla="*/ 282417 w 571820"/>
                  <a:gd name="connsiteY0" fmla="*/ 0 h 1316717"/>
                  <a:gd name="connsiteX1" fmla="*/ 285910 w 571820"/>
                  <a:gd name="connsiteY1" fmla="*/ 3175 h 1316717"/>
                  <a:gd name="connsiteX2" fmla="*/ 287393 w 571820"/>
                  <a:gd name="connsiteY2" fmla="*/ 1827 h 1316717"/>
                  <a:gd name="connsiteX3" fmla="*/ 289403 w 571820"/>
                  <a:gd name="connsiteY3" fmla="*/ 0 h 1316717"/>
                  <a:gd name="connsiteX4" fmla="*/ 289403 w 571820"/>
                  <a:gd name="connsiteY4" fmla="*/ 6349 h 1316717"/>
                  <a:gd name="connsiteX5" fmla="*/ 309203 w 571820"/>
                  <a:gd name="connsiteY5" fmla="*/ 24345 h 1316717"/>
                  <a:gd name="connsiteX6" fmla="*/ 571820 w 571820"/>
                  <a:gd name="connsiteY6" fmla="*/ 658359 h 1316717"/>
                  <a:gd name="connsiteX7" fmla="*/ 309203 w 571820"/>
                  <a:gd name="connsiteY7" fmla="*/ 1292372 h 1316717"/>
                  <a:gd name="connsiteX8" fmla="*/ 289403 w 571820"/>
                  <a:gd name="connsiteY8" fmla="*/ 1310368 h 1316717"/>
                  <a:gd name="connsiteX9" fmla="*/ 289403 w 571820"/>
                  <a:gd name="connsiteY9" fmla="*/ 1316717 h 1316717"/>
                  <a:gd name="connsiteX10" fmla="*/ 287393 w 571820"/>
                  <a:gd name="connsiteY10" fmla="*/ 1314890 h 1316717"/>
                  <a:gd name="connsiteX11" fmla="*/ 285910 w 571820"/>
                  <a:gd name="connsiteY11" fmla="*/ 1313542 h 1316717"/>
                  <a:gd name="connsiteX12" fmla="*/ 282417 w 571820"/>
                  <a:gd name="connsiteY12" fmla="*/ 1316717 h 1316717"/>
                  <a:gd name="connsiteX13" fmla="*/ 282417 w 571820"/>
                  <a:gd name="connsiteY13" fmla="*/ 1310367 h 1316717"/>
                  <a:gd name="connsiteX14" fmla="*/ 262617 w 571820"/>
                  <a:gd name="connsiteY14" fmla="*/ 1292372 h 1316717"/>
                  <a:gd name="connsiteX15" fmla="*/ 0 w 571820"/>
                  <a:gd name="connsiteY15" fmla="*/ 658358 h 1316717"/>
                  <a:gd name="connsiteX16" fmla="*/ 262617 w 571820"/>
                  <a:gd name="connsiteY16" fmla="*/ 24345 h 1316717"/>
                  <a:gd name="connsiteX17" fmla="*/ 282417 w 571820"/>
                  <a:gd name="connsiteY17" fmla="*/ 6349 h 1316717"/>
                  <a:gd name="connsiteX0" fmla="*/ 282417 w 571820"/>
                  <a:gd name="connsiteY0" fmla="*/ 6349 h 1316717"/>
                  <a:gd name="connsiteX1" fmla="*/ 285910 w 571820"/>
                  <a:gd name="connsiteY1" fmla="*/ 3175 h 1316717"/>
                  <a:gd name="connsiteX2" fmla="*/ 287393 w 571820"/>
                  <a:gd name="connsiteY2" fmla="*/ 1827 h 1316717"/>
                  <a:gd name="connsiteX3" fmla="*/ 289403 w 571820"/>
                  <a:gd name="connsiteY3" fmla="*/ 0 h 1316717"/>
                  <a:gd name="connsiteX4" fmla="*/ 289403 w 571820"/>
                  <a:gd name="connsiteY4" fmla="*/ 6349 h 1316717"/>
                  <a:gd name="connsiteX5" fmla="*/ 309203 w 571820"/>
                  <a:gd name="connsiteY5" fmla="*/ 24345 h 1316717"/>
                  <a:gd name="connsiteX6" fmla="*/ 571820 w 571820"/>
                  <a:gd name="connsiteY6" fmla="*/ 658359 h 1316717"/>
                  <a:gd name="connsiteX7" fmla="*/ 309203 w 571820"/>
                  <a:gd name="connsiteY7" fmla="*/ 1292372 h 1316717"/>
                  <a:gd name="connsiteX8" fmla="*/ 289403 w 571820"/>
                  <a:gd name="connsiteY8" fmla="*/ 1310368 h 1316717"/>
                  <a:gd name="connsiteX9" fmla="*/ 289403 w 571820"/>
                  <a:gd name="connsiteY9" fmla="*/ 1316717 h 1316717"/>
                  <a:gd name="connsiteX10" fmla="*/ 287393 w 571820"/>
                  <a:gd name="connsiteY10" fmla="*/ 1314890 h 1316717"/>
                  <a:gd name="connsiteX11" fmla="*/ 285910 w 571820"/>
                  <a:gd name="connsiteY11" fmla="*/ 1313542 h 1316717"/>
                  <a:gd name="connsiteX12" fmla="*/ 282417 w 571820"/>
                  <a:gd name="connsiteY12" fmla="*/ 1316717 h 1316717"/>
                  <a:gd name="connsiteX13" fmla="*/ 282417 w 571820"/>
                  <a:gd name="connsiteY13" fmla="*/ 1310367 h 1316717"/>
                  <a:gd name="connsiteX14" fmla="*/ 262617 w 571820"/>
                  <a:gd name="connsiteY14" fmla="*/ 1292372 h 1316717"/>
                  <a:gd name="connsiteX15" fmla="*/ 0 w 571820"/>
                  <a:gd name="connsiteY15" fmla="*/ 658358 h 1316717"/>
                  <a:gd name="connsiteX16" fmla="*/ 262617 w 571820"/>
                  <a:gd name="connsiteY16" fmla="*/ 24345 h 1316717"/>
                  <a:gd name="connsiteX17" fmla="*/ 282417 w 571820"/>
                  <a:gd name="connsiteY17" fmla="*/ 6349 h 1316717"/>
                  <a:gd name="connsiteX0" fmla="*/ 262617 w 571820"/>
                  <a:gd name="connsiteY0" fmla="*/ 24345 h 1316717"/>
                  <a:gd name="connsiteX1" fmla="*/ 285910 w 571820"/>
                  <a:gd name="connsiteY1" fmla="*/ 3175 h 1316717"/>
                  <a:gd name="connsiteX2" fmla="*/ 287393 w 571820"/>
                  <a:gd name="connsiteY2" fmla="*/ 1827 h 1316717"/>
                  <a:gd name="connsiteX3" fmla="*/ 289403 w 571820"/>
                  <a:gd name="connsiteY3" fmla="*/ 0 h 1316717"/>
                  <a:gd name="connsiteX4" fmla="*/ 289403 w 571820"/>
                  <a:gd name="connsiteY4" fmla="*/ 6349 h 1316717"/>
                  <a:gd name="connsiteX5" fmla="*/ 309203 w 571820"/>
                  <a:gd name="connsiteY5" fmla="*/ 24345 h 1316717"/>
                  <a:gd name="connsiteX6" fmla="*/ 571820 w 571820"/>
                  <a:gd name="connsiteY6" fmla="*/ 658359 h 1316717"/>
                  <a:gd name="connsiteX7" fmla="*/ 309203 w 571820"/>
                  <a:gd name="connsiteY7" fmla="*/ 1292372 h 1316717"/>
                  <a:gd name="connsiteX8" fmla="*/ 289403 w 571820"/>
                  <a:gd name="connsiteY8" fmla="*/ 1310368 h 1316717"/>
                  <a:gd name="connsiteX9" fmla="*/ 289403 w 571820"/>
                  <a:gd name="connsiteY9" fmla="*/ 1316717 h 1316717"/>
                  <a:gd name="connsiteX10" fmla="*/ 287393 w 571820"/>
                  <a:gd name="connsiteY10" fmla="*/ 1314890 h 1316717"/>
                  <a:gd name="connsiteX11" fmla="*/ 285910 w 571820"/>
                  <a:gd name="connsiteY11" fmla="*/ 1313542 h 1316717"/>
                  <a:gd name="connsiteX12" fmla="*/ 282417 w 571820"/>
                  <a:gd name="connsiteY12" fmla="*/ 1316717 h 1316717"/>
                  <a:gd name="connsiteX13" fmla="*/ 282417 w 571820"/>
                  <a:gd name="connsiteY13" fmla="*/ 1310367 h 1316717"/>
                  <a:gd name="connsiteX14" fmla="*/ 262617 w 571820"/>
                  <a:gd name="connsiteY14" fmla="*/ 1292372 h 1316717"/>
                  <a:gd name="connsiteX15" fmla="*/ 0 w 571820"/>
                  <a:gd name="connsiteY15" fmla="*/ 658358 h 1316717"/>
                  <a:gd name="connsiteX16" fmla="*/ 262617 w 571820"/>
                  <a:gd name="connsiteY16" fmla="*/ 24345 h 1316717"/>
                  <a:gd name="connsiteX0" fmla="*/ 262617 w 571820"/>
                  <a:gd name="connsiteY0" fmla="*/ 24345 h 1316717"/>
                  <a:gd name="connsiteX1" fmla="*/ 285910 w 571820"/>
                  <a:gd name="connsiteY1" fmla="*/ 3175 h 1316717"/>
                  <a:gd name="connsiteX2" fmla="*/ 287393 w 571820"/>
                  <a:gd name="connsiteY2" fmla="*/ 1827 h 1316717"/>
                  <a:gd name="connsiteX3" fmla="*/ 289403 w 571820"/>
                  <a:gd name="connsiteY3" fmla="*/ 0 h 1316717"/>
                  <a:gd name="connsiteX4" fmla="*/ 309203 w 571820"/>
                  <a:gd name="connsiteY4" fmla="*/ 24345 h 1316717"/>
                  <a:gd name="connsiteX5" fmla="*/ 571820 w 571820"/>
                  <a:gd name="connsiteY5" fmla="*/ 658359 h 1316717"/>
                  <a:gd name="connsiteX6" fmla="*/ 309203 w 571820"/>
                  <a:gd name="connsiteY6" fmla="*/ 1292372 h 1316717"/>
                  <a:gd name="connsiteX7" fmla="*/ 289403 w 571820"/>
                  <a:gd name="connsiteY7" fmla="*/ 1310368 h 1316717"/>
                  <a:gd name="connsiteX8" fmla="*/ 289403 w 571820"/>
                  <a:gd name="connsiteY8" fmla="*/ 1316717 h 1316717"/>
                  <a:gd name="connsiteX9" fmla="*/ 287393 w 571820"/>
                  <a:gd name="connsiteY9" fmla="*/ 1314890 h 1316717"/>
                  <a:gd name="connsiteX10" fmla="*/ 285910 w 571820"/>
                  <a:gd name="connsiteY10" fmla="*/ 1313542 h 1316717"/>
                  <a:gd name="connsiteX11" fmla="*/ 282417 w 571820"/>
                  <a:gd name="connsiteY11" fmla="*/ 1316717 h 1316717"/>
                  <a:gd name="connsiteX12" fmla="*/ 282417 w 571820"/>
                  <a:gd name="connsiteY12" fmla="*/ 1310367 h 1316717"/>
                  <a:gd name="connsiteX13" fmla="*/ 262617 w 571820"/>
                  <a:gd name="connsiteY13" fmla="*/ 1292372 h 1316717"/>
                  <a:gd name="connsiteX14" fmla="*/ 0 w 571820"/>
                  <a:gd name="connsiteY14" fmla="*/ 658358 h 1316717"/>
                  <a:gd name="connsiteX15" fmla="*/ 262617 w 571820"/>
                  <a:gd name="connsiteY15" fmla="*/ 24345 h 1316717"/>
                  <a:gd name="connsiteX0" fmla="*/ 262617 w 571820"/>
                  <a:gd name="connsiteY0" fmla="*/ 22518 h 1314890"/>
                  <a:gd name="connsiteX1" fmla="*/ 285910 w 571820"/>
                  <a:gd name="connsiteY1" fmla="*/ 1348 h 1314890"/>
                  <a:gd name="connsiteX2" fmla="*/ 287393 w 571820"/>
                  <a:gd name="connsiteY2" fmla="*/ 0 h 1314890"/>
                  <a:gd name="connsiteX3" fmla="*/ 309203 w 571820"/>
                  <a:gd name="connsiteY3" fmla="*/ 22518 h 1314890"/>
                  <a:gd name="connsiteX4" fmla="*/ 571820 w 571820"/>
                  <a:gd name="connsiteY4" fmla="*/ 656532 h 1314890"/>
                  <a:gd name="connsiteX5" fmla="*/ 309203 w 571820"/>
                  <a:gd name="connsiteY5" fmla="*/ 1290545 h 1314890"/>
                  <a:gd name="connsiteX6" fmla="*/ 289403 w 571820"/>
                  <a:gd name="connsiteY6" fmla="*/ 1308541 h 1314890"/>
                  <a:gd name="connsiteX7" fmla="*/ 289403 w 571820"/>
                  <a:gd name="connsiteY7" fmla="*/ 1314890 h 1314890"/>
                  <a:gd name="connsiteX8" fmla="*/ 287393 w 571820"/>
                  <a:gd name="connsiteY8" fmla="*/ 1313063 h 1314890"/>
                  <a:gd name="connsiteX9" fmla="*/ 285910 w 571820"/>
                  <a:gd name="connsiteY9" fmla="*/ 1311715 h 1314890"/>
                  <a:gd name="connsiteX10" fmla="*/ 282417 w 571820"/>
                  <a:gd name="connsiteY10" fmla="*/ 1314890 h 1314890"/>
                  <a:gd name="connsiteX11" fmla="*/ 282417 w 571820"/>
                  <a:gd name="connsiteY11" fmla="*/ 1308540 h 1314890"/>
                  <a:gd name="connsiteX12" fmla="*/ 262617 w 571820"/>
                  <a:gd name="connsiteY12" fmla="*/ 1290545 h 1314890"/>
                  <a:gd name="connsiteX13" fmla="*/ 0 w 571820"/>
                  <a:gd name="connsiteY13" fmla="*/ 656531 h 1314890"/>
                  <a:gd name="connsiteX14" fmla="*/ 262617 w 571820"/>
                  <a:gd name="connsiteY14" fmla="*/ 22518 h 1314890"/>
                  <a:gd name="connsiteX0" fmla="*/ 262617 w 571820"/>
                  <a:gd name="connsiteY0" fmla="*/ 21170 h 1313542"/>
                  <a:gd name="connsiteX1" fmla="*/ 285910 w 571820"/>
                  <a:gd name="connsiteY1" fmla="*/ 0 h 1313542"/>
                  <a:gd name="connsiteX2" fmla="*/ 309203 w 571820"/>
                  <a:gd name="connsiteY2" fmla="*/ 21170 h 1313542"/>
                  <a:gd name="connsiteX3" fmla="*/ 571820 w 571820"/>
                  <a:gd name="connsiteY3" fmla="*/ 655184 h 1313542"/>
                  <a:gd name="connsiteX4" fmla="*/ 309203 w 571820"/>
                  <a:gd name="connsiteY4" fmla="*/ 1289197 h 1313542"/>
                  <a:gd name="connsiteX5" fmla="*/ 289403 w 571820"/>
                  <a:gd name="connsiteY5" fmla="*/ 1307193 h 1313542"/>
                  <a:gd name="connsiteX6" fmla="*/ 289403 w 571820"/>
                  <a:gd name="connsiteY6" fmla="*/ 1313542 h 1313542"/>
                  <a:gd name="connsiteX7" fmla="*/ 287393 w 571820"/>
                  <a:gd name="connsiteY7" fmla="*/ 1311715 h 1313542"/>
                  <a:gd name="connsiteX8" fmla="*/ 285910 w 571820"/>
                  <a:gd name="connsiteY8" fmla="*/ 1310367 h 1313542"/>
                  <a:gd name="connsiteX9" fmla="*/ 282417 w 571820"/>
                  <a:gd name="connsiteY9" fmla="*/ 1313542 h 1313542"/>
                  <a:gd name="connsiteX10" fmla="*/ 282417 w 571820"/>
                  <a:gd name="connsiteY10" fmla="*/ 1307192 h 1313542"/>
                  <a:gd name="connsiteX11" fmla="*/ 262617 w 571820"/>
                  <a:gd name="connsiteY11" fmla="*/ 1289197 h 1313542"/>
                  <a:gd name="connsiteX12" fmla="*/ 0 w 571820"/>
                  <a:gd name="connsiteY12" fmla="*/ 655183 h 1313542"/>
                  <a:gd name="connsiteX13" fmla="*/ 262617 w 571820"/>
                  <a:gd name="connsiteY13" fmla="*/ 21170 h 1313542"/>
                  <a:gd name="connsiteX0" fmla="*/ 262617 w 571820"/>
                  <a:gd name="connsiteY0" fmla="*/ 21170 h 1313542"/>
                  <a:gd name="connsiteX1" fmla="*/ 285910 w 571820"/>
                  <a:gd name="connsiteY1" fmla="*/ 0 h 1313542"/>
                  <a:gd name="connsiteX2" fmla="*/ 309203 w 571820"/>
                  <a:gd name="connsiteY2" fmla="*/ 21170 h 1313542"/>
                  <a:gd name="connsiteX3" fmla="*/ 571820 w 571820"/>
                  <a:gd name="connsiteY3" fmla="*/ 655184 h 1313542"/>
                  <a:gd name="connsiteX4" fmla="*/ 309203 w 571820"/>
                  <a:gd name="connsiteY4" fmla="*/ 1289197 h 1313542"/>
                  <a:gd name="connsiteX5" fmla="*/ 289403 w 571820"/>
                  <a:gd name="connsiteY5" fmla="*/ 1307193 h 1313542"/>
                  <a:gd name="connsiteX6" fmla="*/ 289403 w 571820"/>
                  <a:gd name="connsiteY6" fmla="*/ 1313542 h 1313542"/>
                  <a:gd name="connsiteX7" fmla="*/ 287393 w 571820"/>
                  <a:gd name="connsiteY7" fmla="*/ 1311715 h 1313542"/>
                  <a:gd name="connsiteX8" fmla="*/ 285910 w 571820"/>
                  <a:gd name="connsiteY8" fmla="*/ 1310367 h 1313542"/>
                  <a:gd name="connsiteX9" fmla="*/ 282417 w 571820"/>
                  <a:gd name="connsiteY9" fmla="*/ 1313542 h 1313542"/>
                  <a:gd name="connsiteX10" fmla="*/ 262617 w 571820"/>
                  <a:gd name="connsiteY10" fmla="*/ 1289197 h 1313542"/>
                  <a:gd name="connsiteX11" fmla="*/ 0 w 571820"/>
                  <a:gd name="connsiteY11" fmla="*/ 655183 h 1313542"/>
                  <a:gd name="connsiteX12" fmla="*/ 262617 w 571820"/>
                  <a:gd name="connsiteY12" fmla="*/ 21170 h 1313542"/>
                  <a:gd name="connsiteX0" fmla="*/ 262617 w 571820"/>
                  <a:gd name="connsiteY0" fmla="*/ 21170 h 1313542"/>
                  <a:gd name="connsiteX1" fmla="*/ 285910 w 571820"/>
                  <a:gd name="connsiteY1" fmla="*/ 0 h 1313542"/>
                  <a:gd name="connsiteX2" fmla="*/ 309203 w 571820"/>
                  <a:gd name="connsiteY2" fmla="*/ 21170 h 1313542"/>
                  <a:gd name="connsiteX3" fmla="*/ 571820 w 571820"/>
                  <a:gd name="connsiteY3" fmla="*/ 655184 h 1313542"/>
                  <a:gd name="connsiteX4" fmla="*/ 309203 w 571820"/>
                  <a:gd name="connsiteY4" fmla="*/ 1289197 h 1313542"/>
                  <a:gd name="connsiteX5" fmla="*/ 289403 w 571820"/>
                  <a:gd name="connsiteY5" fmla="*/ 1307193 h 1313542"/>
                  <a:gd name="connsiteX6" fmla="*/ 289403 w 571820"/>
                  <a:gd name="connsiteY6" fmla="*/ 1313542 h 1313542"/>
                  <a:gd name="connsiteX7" fmla="*/ 287393 w 571820"/>
                  <a:gd name="connsiteY7" fmla="*/ 1311715 h 1313542"/>
                  <a:gd name="connsiteX8" fmla="*/ 285910 w 571820"/>
                  <a:gd name="connsiteY8" fmla="*/ 1310367 h 1313542"/>
                  <a:gd name="connsiteX9" fmla="*/ 262617 w 571820"/>
                  <a:gd name="connsiteY9" fmla="*/ 1289197 h 1313542"/>
                  <a:gd name="connsiteX10" fmla="*/ 0 w 571820"/>
                  <a:gd name="connsiteY10" fmla="*/ 655183 h 1313542"/>
                  <a:gd name="connsiteX11" fmla="*/ 262617 w 571820"/>
                  <a:gd name="connsiteY11" fmla="*/ 21170 h 1313542"/>
                  <a:gd name="connsiteX0" fmla="*/ 262617 w 571820"/>
                  <a:gd name="connsiteY0" fmla="*/ 21170 h 1313542"/>
                  <a:gd name="connsiteX1" fmla="*/ 285910 w 571820"/>
                  <a:gd name="connsiteY1" fmla="*/ 0 h 1313542"/>
                  <a:gd name="connsiteX2" fmla="*/ 309203 w 571820"/>
                  <a:gd name="connsiteY2" fmla="*/ 21170 h 1313542"/>
                  <a:gd name="connsiteX3" fmla="*/ 571820 w 571820"/>
                  <a:gd name="connsiteY3" fmla="*/ 655184 h 1313542"/>
                  <a:gd name="connsiteX4" fmla="*/ 309203 w 571820"/>
                  <a:gd name="connsiteY4" fmla="*/ 1289197 h 1313542"/>
                  <a:gd name="connsiteX5" fmla="*/ 289403 w 571820"/>
                  <a:gd name="connsiteY5" fmla="*/ 1307193 h 1313542"/>
                  <a:gd name="connsiteX6" fmla="*/ 289403 w 571820"/>
                  <a:gd name="connsiteY6" fmla="*/ 1313542 h 1313542"/>
                  <a:gd name="connsiteX7" fmla="*/ 287393 w 571820"/>
                  <a:gd name="connsiteY7" fmla="*/ 1311715 h 1313542"/>
                  <a:gd name="connsiteX8" fmla="*/ 262617 w 571820"/>
                  <a:gd name="connsiteY8" fmla="*/ 1289197 h 1313542"/>
                  <a:gd name="connsiteX9" fmla="*/ 0 w 571820"/>
                  <a:gd name="connsiteY9" fmla="*/ 655183 h 1313542"/>
                  <a:gd name="connsiteX10" fmla="*/ 262617 w 571820"/>
                  <a:gd name="connsiteY10" fmla="*/ 21170 h 1313542"/>
                  <a:gd name="connsiteX0" fmla="*/ 262617 w 571820"/>
                  <a:gd name="connsiteY0" fmla="*/ 21170 h 1313542"/>
                  <a:gd name="connsiteX1" fmla="*/ 285910 w 571820"/>
                  <a:gd name="connsiteY1" fmla="*/ 0 h 1313542"/>
                  <a:gd name="connsiteX2" fmla="*/ 309203 w 571820"/>
                  <a:gd name="connsiteY2" fmla="*/ 21170 h 1313542"/>
                  <a:gd name="connsiteX3" fmla="*/ 571820 w 571820"/>
                  <a:gd name="connsiteY3" fmla="*/ 655184 h 1313542"/>
                  <a:gd name="connsiteX4" fmla="*/ 309203 w 571820"/>
                  <a:gd name="connsiteY4" fmla="*/ 1289197 h 1313542"/>
                  <a:gd name="connsiteX5" fmla="*/ 289403 w 571820"/>
                  <a:gd name="connsiteY5" fmla="*/ 1307193 h 1313542"/>
                  <a:gd name="connsiteX6" fmla="*/ 289403 w 571820"/>
                  <a:gd name="connsiteY6" fmla="*/ 1313542 h 1313542"/>
                  <a:gd name="connsiteX7" fmla="*/ 262617 w 571820"/>
                  <a:gd name="connsiteY7" fmla="*/ 1289197 h 1313542"/>
                  <a:gd name="connsiteX8" fmla="*/ 0 w 571820"/>
                  <a:gd name="connsiteY8" fmla="*/ 655183 h 1313542"/>
                  <a:gd name="connsiteX9" fmla="*/ 262617 w 571820"/>
                  <a:gd name="connsiteY9" fmla="*/ 21170 h 1313542"/>
                  <a:gd name="connsiteX0" fmla="*/ 262617 w 571820"/>
                  <a:gd name="connsiteY0" fmla="*/ 21170 h 1364739"/>
                  <a:gd name="connsiteX1" fmla="*/ 285910 w 571820"/>
                  <a:gd name="connsiteY1" fmla="*/ 0 h 1364739"/>
                  <a:gd name="connsiteX2" fmla="*/ 309203 w 571820"/>
                  <a:gd name="connsiteY2" fmla="*/ 21170 h 1364739"/>
                  <a:gd name="connsiteX3" fmla="*/ 571820 w 571820"/>
                  <a:gd name="connsiteY3" fmla="*/ 655184 h 1364739"/>
                  <a:gd name="connsiteX4" fmla="*/ 309203 w 571820"/>
                  <a:gd name="connsiteY4" fmla="*/ 1289197 h 1364739"/>
                  <a:gd name="connsiteX5" fmla="*/ 289403 w 571820"/>
                  <a:gd name="connsiteY5" fmla="*/ 1307193 h 1364739"/>
                  <a:gd name="connsiteX6" fmla="*/ 177485 w 571820"/>
                  <a:gd name="connsiteY6" fmla="*/ 1364739 h 1364739"/>
                  <a:gd name="connsiteX7" fmla="*/ 262617 w 571820"/>
                  <a:gd name="connsiteY7" fmla="*/ 1289197 h 1364739"/>
                  <a:gd name="connsiteX8" fmla="*/ 0 w 571820"/>
                  <a:gd name="connsiteY8" fmla="*/ 655183 h 1364739"/>
                  <a:gd name="connsiteX9" fmla="*/ 262617 w 571820"/>
                  <a:gd name="connsiteY9" fmla="*/ 21170 h 1364739"/>
                  <a:gd name="connsiteX0" fmla="*/ 262617 w 571820"/>
                  <a:gd name="connsiteY0" fmla="*/ 21170 h 1364739"/>
                  <a:gd name="connsiteX1" fmla="*/ 285910 w 571820"/>
                  <a:gd name="connsiteY1" fmla="*/ 0 h 1364739"/>
                  <a:gd name="connsiteX2" fmla="*/ 309203 w 571820"/>
                  <a:gd name="connsiteY2" fmla="*/ 21170 h 1364739"/>
                  <a:gd name="connsiteX3" fmla="*/ 571820 w 571820"/>
                  <a:gd name="connsiteY3" fmla="*/ 655184 h 1364739"/>
                  <a:gd name="connsiteX4" fmla="*/ 309203 w 571820"/>
                  <a:gd name="connsiteY4" fmla="*/ 1289197 h 1364739"/>
                  <a:gd name="connsiteX5" fmla="*/ 285832 w 571820"/>
                  <a:gd name="connsiteY5" fmla="*/ 1311956 h 1364739"/>
                  <a:gd name="connsiteX6" fmla="*/ 177485 w 571820"/>
                  <a:gd name="connsiteY6" fmla="*/ 1364739 h 1364739"/>
                  <a:gd name="connsiteX7" fmla="*/ 262617 w 571820"/>
                  <a:gd name="connsiteY7" fmla="*/ 1289197 h 1364739"/>
                  <a:gd name="connsiteX8" fmla="*/ 0 w 571820"/>
                  <a:gd name="connsiteY8" fmla="*/ 655183 h 1364739"/>
                  <a:gd name="connsiteX9" fmla="*/ 262617 w 571820"/>
                  <a:gd name="connsiteY9" fmla="*/ 21170 h 1364739"/>
                  <a:gd name="connsiteX0" fmla="*/ 262617 w 571820"/>
                  <a:gd name="connsiteY0" fmla="*/ 21170 h 1311956"/>
                  <a:gd name="connsiteX1" fmla="*/ 285910 w 571820"/>
                  <a:gd name="connsiteY1" fmla="*/ 0 h 1311956"/>
                  <a:gd name="connsiteX2" fmla="*/ 309203 w 571820"/>
                  <a:gd name="connsiteY2" fmla="*/ 21170 h 1311956"/>
                  <a:gd name="connsiteX3" fmla="*/ 571820 w 571820"/>
                  <a:gd name="connsiteY3" fmla="*/ 655184 h 1311956"/>
                  <a:gd name="connsiteX4" fmla="*/ 309203 w 571820"/>
                  <a:gd name="connsiteY4" fmla="*/ 1289197 h 1311956"/>
                  <a:gd name="connsiteX5" fmla="*/ 285832 w 571820"/>
                  <a:gd name="connsiteY5" fmla="*/ 1311956 h 1311956"/>
                  <a:gd name="connsiteX6" fmla="*/ 262617 w 571820"/>
                  <a:gd name="connsiteY6" fmla="*/ 1289197 h 1311956"/>
                  <a:gd name="connsiteX7" fmla="*/ 0 w 571820"/>
                  <a:gd name="connsiteY7" fmla="*/ 655183 h 1311956"/>
                  <a:gd name="connsiteX8" fmla="*/ 262617 w 571820"/>
                  <a:gd name="connsiteY8" fmla="*/ 21170 h 13119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71820" h="1311956">
                    <a:moveTo>
                      <a:pt x="262617" y="21170"/>
                    </a:moveTo>
                    <a:lnTo>
                      <a:pt x="285910" y="0"/>
                    </a:lnTo>
                    <a:lnTo>
                      <a:pt x="309203" y="21170"/>
                    </a:lnTo>
                    <a:cubicBezTo>
                      <a:pt x="471461" y="183428"/>
                      <a:pt x="571820" y="407586"/>
                      <a:pt x="571820" y="655184"/>
                    </a:cubicBezTo>
                    <a:cubicBezTo>
                      <a:pt x="571820" y="902781"/>
                      <a:pt x="471461" y="1126939"/>
                      <a:pt x="309203" y="1289197"/>
                    </a:cubicBezTo>
                    <a:lnTo>
                      <a:pt x="285832" y="1311956"/>
                    </a:lnTo>
                    <a:lnTo>
                      <a:pt x="262617" y="1289197"/>
                    </a:lnTo>
                    <a:cubicBezTo>
                      <a:pt x="100359" y="1126938"/>
                      <a:pt x="0" y="902781"/>
                      <a:pt x="0" y="655183"/>
                    </a:cubicBezTo>
                    <a:cubicBezTo>
                      <a:pt x="0" y="407586"/>
                      <a:pt x="100359" y="183428"/>
                      <a:pt x="262617" y="21170"/>
                    </a:cubicBezTo>
                    <a:close/>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cxnSp>
            <p:nvCxnSpPr>
              <p:cNvPr id="19" name="Straight Connector 18">
                <a:extLst>
                  <a:ext uri="{FF2B5EF4-FFF2-40B4-BE49-F238E27FC236}">
                    <a16:creationId xmlns:a16="http://schemas.microsoft.com/office/drawing/2014/main" id="{803A57D6-0C36-4560-A08A-16768551EF6F}"/>
                  </a:ext>
                </a:extLst>
              </p:cNvPr>
              <p:cNvCxnSpPr>
                <a:cxnSpLocks/>
              </p:cNvCxnSpPr>
              <p:nvPr/>
            </p:nvCxnSpPr>
            <p:spPr>
              <a:xfrm>
                <a:off x="8768695" y="4330454"/>
                <a:ext cx="0" cy="1620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spTree>
    <p:extLst>
      <p:ext uri="{BB962C8B-B14F-4D97-AF65-F5344CB8AC3E}">
        <p14:creationId xmlns:p14="http://schemas.microsoft.com/office/powerpoint/2010/main" val="26302580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AB794F-0C7D-47A6-A355-9B54F3A082B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518BEFC-5F95-43C3-A662-CF24426CB374}"/>
              </a:ext>
            </a:extLst>
          </p:cNvPr>
          <p:cNvSpPr>
            <a:spLocks noGrp="1"/>
          </p:cNvSpPr>
          <p:nvPr>
            <p:ph type="body" orient="vert" idx="1"/>
          </p:nvPr>
        </p:nvSpPr>
        <p:spPr>
          <a:xfrm>
            <a:off x="1079500" y="1790700"/>
            <a:ext cx="10026650" cy="39782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DE020A41-C226-41AB-8766-C9BF3E9BF9D0}"/>
              </a:ext>
            </a:extLst>
          </p:cNvPr>
          <p:cNvSpPr>
            <a:spLocks noGrp="1"/>
          </p:cNvSpPr>
          <p:nvPr>
            <p:ph type="dt" sz="half" idx="10"/>
          </p:nvPr>
        </p:nvSpPr>
        <p:spPr>
          <a:xfrm>
            <a:off x="541338" y="6401999"/>
            <a:ext cx="2206625" cy="369332"/>
          </a:xfrm>
          <a:prstGeom prst="rect">
            <a:avLst/>
          </a:prstGeom>
        </p:spPr>
        <p:txBody>
          <a:bodyPr/>
          <a:lstStyle/>
          <a:p>
            <a:fld id="{64F0E216-BA48-4F04-AC4F-645AA0DD6AC6}" type="datetimeFigureOut">
              <a:rPr lang="en-US" smtClean="0"/>
              <a:t>4/13/2024</a:t>
            </a:fld>
            <a:endParaRPr lang="en-US"/>
          </a:p>
        </p:txBody>
      </p:sp>
      <p:sp>
        <p:nvSpPr>
          <p:cNvPr id="5" name="Footer Placeholder 4">
            <a:extLst>
              <a:ext uri="{FF2B5EF4-FFF2-40B4-BE49-F238E27FC236}">
                <a16:creationId xmlns:a16="http://schemas.microsoft.com/office/drawing/2014/main" id="{877795E9-017B-4505-810D-A5F553A56BC9}"/>
              </a:ext>
            </a:extLst>
          </p:cNvPr>
          <p:cNvSpPr>
            <a:spLocks noGrp="1"/>
          </p:cNvSpPr>
          <p:nvPr>
            <p:ph type="ftr" sz="quarter" idx="11"/>
          </p:nvPr>
        </p:nvSpPr>
        <p:spPr>
          <a:xfrm>
            <a:off x="3308350" y="6401999"/>
            <a:ext cx="5575300" cy="369332"/>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6626A1BD-3429-4C11-B230-8AD083EC3EC2}"/>
              </a:ext>
            </a:extLst>
          </p:cNvPr>
          <p:cNvSpPr>
            <a:spLocks noGrp="1"/>
          </p:cNvSpPr>
          <p:nvPr>
            <p:ph type="sldNum" sz="quarter" idx="12"/>
          </p:nvPr>
        </p:nvSpPr>
        <p:spPr>
          <a:xfrm>
            <a:off x="9442800" y="6401999"/>
            <a:ext cx="2208212" cy="369332"/>
          </a:xfrm>
          <a:prstGeom prst="rect">
            <a:avLst/>
          </a:prstGeom>
        </p:spPr>
        <p:txBody>
          <a:bodyPr/>
          <a:lstStyle/>
          <a:p>
            <a:fld id="{D39607A7-8386-47DB-8578-DDEDD194E5D4}" type="slidenum">
              <a:rPr lang="en-US" smtClean="0"/>
              <a:t>‹#›</a:t>
            </a:fld>
            <a:endParaRPr lang="en-US"/>
          </a:p>
        </p:txBody>
      </p:sp>
    </p:spTree>
    <p:extLst>
      <p:ext uri="{BB962C8B-B14F-4D97-AF65-F5344CB8AC3E}">
        <p14:creationId xmlns:p14="http://schemas.microsoft.com/office/powerpoint/2010/main" val="42051684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EA11CA2-18BF-408B-A40C-B43A0A7B80FA}"/>
              </a:ext>
            </a:extLst>
          </p:cNvPr>
          <p:cNvSpPr>
            <a:spLocks noGrp="1"/>
          </p:cNvSpPr>
          <p:nvPr>
            <p:ph type="title" orient="vert"/>
          </p:nvPr>
        </p:nvSpPr>
        <p:spPr>
          <a:xfrm>
            <a:off x="9899079" y="1079500"/>
            <a:ext cx="1292662" cy="4689476"/>
          </a:xfrm>
        </p:spPr>
        <p:txBody>
          <a:bodyPr vert="eaVert">
            <a:normAutofit/>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BAE424B6-12FC-41A1-AF7C-7E3931D97204}"/>
              </a:ext>
            </a:extLst>
          </p:cNvPr>
          <p:cNvSpPr>
            <a:spLocks noGrp="1"/>
          </p:cNvSpPr>
          <p:nvPr>
            <p:ph type="body" orient="vert" idx="1"/>
          </p:nvPr>
        </p:nvSpPr>
        <p:spPr>
          <a:xfrm>
            <a:off x="1079499" y="1079500"/>
            <a:ext cx="8495943" cy="468947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735CF957-F921-48CF-97FE-91190C1AE9B3}"/>
              </a:ext>
            </a:extLst>
          </p:cNvPr>
          <p:cNvSpPr>
            <a:spLocks noGrp="1"/>
          </p:cNvSpPr>
          <p:nvPr>
            <p:ph type="dt" sz="half" idx="10"/>
          </p:nvPr>
        </p:nvSpPr>
        <p:spPr>
          <a:xfrm>
            <a:off x="541338" y="6401999"/>
            <a:ext cx="2206625" cy="369332"/>
          </a:xfrm>
          <a:prstGeom prst="rect">
            <a:avLst/>
          </a:prstGeom>
        </p:spPr>
        <p:txBody>
          <a:bodyPr/>
          <a:lstStyle/>
          <a:p>
            <a:fld id="{64F0E216-BA48-4F04-AC4F-645AA0DD6AC6}" type="datetimeFigureOut">
              <a:rPr lang="en-US" smtClean="0"/>
              <a:t>4/13/2024</a:t>
            </a:fld>
            <a:endParaRPr lang="en-US"/>
          </a:p>
        </p:txBody>
      </p:sp>
      <p:sp>
        <p:nvSpPr>
          <p:cNvPr id="5" name="Footer Placeholder 4">
            <a:extLst>
              <a:ext uri="{FF2B5EF4-FFF2-40B4-BE49-F238E27FC236}">
                <a16:creationId xmlns:a16="http://schemas.microsoft.com/office/drawing/2014/main" id="{6653F49D-6E0C-47F7-BAAD-A427913DC4D1}"/>
              </a:ext>
            </a:extLst>
          </p:cNvPr>
          <p:cNvSpPr>
            <a:spLocks noGrp="1"/>
          </p:cNvSpPr>
          <p:nvPr>
            <p:ph type="ftr" sz="quarter" idx="11"/>
          </p:nvPr>
        </p:nvSpPr>
        <p:spPr>
          <a:xfrm>
            <a:off x="3308350" y="6401999"/>
            <a:ext cx="5575300" cy="369332"/>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B038A122-F390-46CF-BECF-3AE05CA585C4}"/>
              </a:ext>
            </a:extLst>
          </p:cNvPr>
          <p:cNvSpPr>
            <a:spLocks noGrp="1"/>
          </p:cNvSpPr>
          <p:nvPr>
            <p:ph type="sldNum" sz="quarter" idx="12"/>
          </p:nvPr>
        </p:nvSpPr>
        <p:spPr>
          <a:xfrm>
            <a:off x="9442800" y="6401999"/>
            <a:ext cx="2208212" cy="369332"/>
          </a:xfrm>
          <a:prstGeom prst="rect">
            <a:avLst/>
          </a:prstGeom>
        </p:spPr>
        <p:txBody>
          <a:bodyPr/>
          <a:lstStyle/>
          <a:p>
            <a:fld id="{D39607A7-8386-47DB-8578-DDEDD194E5D4}" type="slidenum">
              <a:rPr lang="en-US" smtClean="0"/>
              <a:t>‹#›</a:t>
            </a:fld>
            <a:endParaRPr lang="en-US"/>
          </a:p>
        </p:txBody>
      </p:sp>
    </p:spTree>
    <p:extLst>
      <p:ext uri="{BB962C8B-B14F-4D97-AF65-F5344CB8AC3E}">
        <p14:creationId xmlns:p14="http://schemas.microsoft.com/office/powerpoint/2010/main" val="2974937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EA217A-A229-4751-8D09-0CAD914F6286}"/>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1A9DEA33-60C3-4B28-B3EF-E93D6D46A30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F7D3B28-C66B-4279-AB67-2BC1D01239A4}"/>
              </a:ext>
            </a:extLst>
          </p:cNvPr>
          <p:cNvSpPr>
            <a:spLocks noGrp="1"/>
          </p:cNvSpPr>
          <p:nvPr>
            <p:ph type="dt" sz="half" idx="10"/>
          </p:nvPr>
        </p:nvSpPr>
        <p:spPr>
          <a:xfrm>
            <a:off x="541338" y="6401999"/>
            <a:ext cx="2206625" cy="369332"/>
          </a:xfrm>
          <a:prstGeom prst="rect">
            <a:avLst/>
          </a:prstGeom>
        </p:spPr>
        <p:txBody>
          <a:bodyPr/>
          <a:lstStyle/>
          <a:p>
            <a:fld id="{64F0E216-BA48-4F04-AC4F-645AA0DD6AC6}" type="datetimeFigureOut">
              <a:rPr lang="en-US" smtClean="0"/>
              <a:t>4/13/2024</a:t>
            </a:fld>
            <a:endParaRPr lang="en-US"/>
          </a:p>
        </p:txBody>
      </p:sp>
      <p:sp>
        <p:nvSpPr>
          <p:cNvPr id="5" name="Footer Placeholder 4">
            <a:extLst>
              <a:ext uri="{FF2B5EF4-FFF2-40B4-BE49-F238E27FC236}">
                <a16:creationId xmlns:a16="http://schemas.microsoft.com/office/drawing/2014/main" id="{8928FF39-A0DA-4F77-9297-B83C86B575D9}"/>
              </a:ext>
            </a:extLst>
          </p:cNvPr>
          <p:cNvSpPr>
            <a:spLocks noGrp="1"/>
          </p:cNvSpPr>
          <p:nvPr>
            <p:ph type="ftr" sz="quarter" idx="11"/>
          </p:nvPr>
        </p:nvSpPr>
        <p:spPr>
          <a:xfrm>
            <a:off x="3308350" y="6401999"/>
            <a:ext cx="5575300" cy="369332"/>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69D7D65A-9D4E-42F6-A8BF-1EEAFB180710}"/>
              </a:ext>
            </a:extLst>
          </p:cNvPr>
          <p:cNvSpPr>
            <a:spLocks noGrp="1"/>
          </p:cNvSpPr>
          <p:nvPr>
            <p:ph type="sldNum" sz="quarter" idx="12"/>
          </p:nvPr>
        </p:nvSpPr>
        <p:spPr>
          <a:xfrm>
            <a:off x="9442800" y="6401999"/>
            <a:ext cx="2208212" cy="369332"/>
          </a:xfrm>
          <a:prstGeom prst="rect">
            <a:avLst/>
          </a:prstGeom>
        </p:spPr>
        <p:txBody>
          <a:bodyPr/>
          <a:lstStyle/>
          <a:p>
            <a:fld id="{D39607A7-8386-47DB-8578-DDEDD194E5D4}" type="slidenum">
              <a:rPr lang="en-US" smtClean="0"/>
              <a:t>‹#›</a:t>
            </a:fld>
            <a:endParaRPr lang="en-US"/>
          </a:p>
        </p:txBody>
      </p:sp>
    </p:spTree>
    <p:extLst>
      <p:ext uri="{BB962C8B-B14F-4D97-AF65-F5344CB8AC3E}">
        <p14:creationId xmlns:p14="http://schemas.microsoft.com/office/powerpoint/2010/main" val="30487828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3017BB-B242-4CC6-887C-83E08CE2D54A}"/>
              </a:ext>
            </a:extLst>
          </p:cNvPr>
          <p:cNvSpPr>
            <a:spLocks noGrp="1"/>
          </p:cNvSpPr>
          <p:nvPr>
            <p:ph type="title"/>
          </p:nvPr>
        </p:nvSpPr>
        <p:spPr>
          <a:xfrm>
            <a:off x="1079500" y="2252663"/>
            <a:ext cx="4457700" cy="2349500"/>
          </a:xfrm>
        </p:spPr>
        <p:txBody>
          <a:bodyPr anchor="ctr" anchorCtr="0">
            <a:normAutofit/>
          </a:bodyPr>
          <a:lstStyle>
            <a:lvl1pPr algn="ctr">
              <a:defRPr sz="28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26695823-EA83-493F-8FEC-C72B5B9CF2FD}"/>
              </a:ext>
            </a:extLst>
          </p:cNvPr>
          <p:cNvSpPr>
            <a:spLocks noGrp="1"/>
          </p:cNvSpPr>
          <p:nvPr>
            <p:ph type="body" idx="1"/>
          </p:nvPr>
        </p:nvSpPr>
        <p:spPr>
          <a:xfrm>
            <a:off x="6654800" y="2252664"/>
            <a:ext cx="4451348" cy="2349500"/>
          </a:xfrm>
        </p:spPr>
        <p:txBody>
          <a:bodyPr anchor="ctr" anchorCtr="0"/>
          <a:lstStyle>
            <a:lvl1pPr marL="0" indent="0">
              <a:buNone/>
              <a:defRPr sz="2400" i="1">
                <a:solidFill>
                  <a:schemeClr val="tx1">
                    <a:alpha val="7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1E08E54-36BB-4AB4-BE1F-5FA8207BEAF8}"/>
              </a:ext>
            </a:extLst>
          </p:cNvPr>
          <p:cNvSpPr>
            <a:spLocks noGrp="1"/>
          </p:cNvSpPr>
          <p:nvPr>
            <p:ph type="dt" sz="half" idx="10"/>
          </p:nvPr>
        </p:nvSpPr>
        <p:spPr>
          <a:xfrm>
            <a:off x="541338" y="6401999"/>
            <a:ext cx="2206625" cy="369332"/>
          </a:xfrm>
          <a:prstGeom prst="rect">
            <a:avLst/>
          </a:prstGeom>
        </p:spPr>
        <p:txBody>
          <a:bodyPr/>
          <a:lstStyle/>
          <a:p>
            <a:fld id="{64F0E216-BA48-4F04-AC4F-645AA0DD6AC6}" type="datetimeFigureOut">
              <a:rPr lang="en-US" smtClean="0"/>
              <a:t>4/13/2024</a:t>
            </a:fld>
            <a:endParaRPr lang="en-US"/>
          </a:p>
        </p:txBody>
      </p:sp>
      <p:sp>
        <p:nvSpPr>
          <p:cNvPr id="5" name="Footer Placeholder 4">
            <a:extLst>
              <a:ext uri="{FF2B5EF4-FFF2-40B4-BE49-F238E27FC236}">
                <a16:creationId xmlns:a16="http://schemas.microsoft.com/office/drawing/2014/main" id="{C0453A6A-C55A-40A1-A3BB-DB417047F547}"/>
              </a:ext>
            </a:extLst>
          </p:cNvPr>
          <p:cNvSpPr>
            <a:spLocks noGrp="1"/>
          </p:cNvSpPr>
          <p:nvPr>
            <p:ph type="ftr" sz="quarter" idx="11"/>
          </p:nvPr>
        </p:nvSpPr>
        <p:spPr>
          <a:xfrm>
            <a:off x="3308350" y="6401999"/>
            <a:ext cx="5575300" cy="369332"/>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96D6E656-7AC0-4BD3-AFE5-4B5122E2F2D8}"/>
              </a:ext>
            </a:extLst>
          </p:cNvPr>
          <p:cNvSpPr>
            <a:spLocks noGrp="1"/>
          </p:cNvSpPr>
          <p:nvPr>
            <p:ph type="sldNum" sz="quarter" idx="12"/>
          </p:nvPr>
        </p:nvSpPr>
        <p:spPr>
          <a:xfrm>
            <a:off x="9442800" y="6401999"/>
            <a:ext cx="2208212" cy="369332"/>
          </a:xfrm>
          <a:prstGeom prst="rect">
            <a:avLst/>
          </a:prstGeom>
        </p:spPr>
        <p:txBody>
          <a:bodyPr/>
          <a:lstStyle/>
          <a:p>
            <a:fld id="{D39607A7-8386-47DB-8578-DDEDD194E5D4}" type="slidenum">
              <a:rPr lang="en-US" smtClean="0"/>
              <a:t>‹#›</a:t>
            </a:fld>
            <a:endParaRPr lang="en-US"/>
          </a:p>
        </p:txBody>
      </p:sp>
      <p:grpSp>
        <p:nvGrpSpPr>
          <p:cNvPr id="20" name="Group 19">
            <a:extLst>
              <a:ext uri="{FF2B5EF4-FFF2-40B4-BE49-F238E27FC236}">
                <a16:creationId xmlns:a16="http://schemas.microsoft.com/office/drawing/2014/main" id="{E9ABE19D-0B51-4388-93D1-0CD6B767115D}"/>
              </a:ext>
            </a:extLst>
          </p:cNvPr>
          <p:cNvGrpSpPr/>
          <p:nvPr/>
        </p:nvGrpSpPr>
        <p:grpSpPr>
          <a:xfrm>
            <a:off x="999771" y="932104"/>
            <a:ext cx="913428" cy="1032464"/>
            <a:chOff x="999771" y="932104"/>
            <a:chExt cx="913428" cy="1032464"/>
          </a:xfrm>
        </p:grpSpPr>
        <p:grpSp>
          <p:nvGrpSpPr>
            <p:cNvPr id="21" name="Group 20">
              <a:extLst>
                <a:ext uri="{FF2B5EF4-FFF2-40B4-BE49-F238E27FC236}">
                  <a16:creationId xmlns:a16="http://schemas.microsoft.com/office/drawing/2014/main" id="{46226ED6-7133-4222-9552-0EA4B1B3C9FB}"/>
                </a:ext>
              </a:extLst>
            </p:cNvPr>
            <p:cNvGrpSpPr/>
            <p:nvPr/>
          </p:nvGrpSpPr>
          <p:grpSpPr>
            <a:xfrm rot="8100000" flipV="1">
              <a:off x="1047457" y="1290386"/>
              <a:ext cx="865742" cy="628383"/>
              <a:chOff x="558167" y="958515"/>
              <a:chExt cx="865742" cy="628383"/>
            </a:xfrm>
            <a:solidFill>
              <a:schemeClr val="accent3"/>
            </a:solidFill>
          </p:grpSpPr>
          <p:sp>
            <p:nvSpPr>
              <p:cNvPr id="28" name="Freeform: Shape 27">
                <a:extLst>
                  <a:ext uri="{FF2B5EF4-FFF2-40B4-BE49-F238E27FC236}">
                    <a16:creationId xmlns:a16="http://schemas.microsoft.com/office/drawing/2014/main" id="{BE810E40-D42F-4034-93BA-54446465D20B}"/>
                  </a:ext>
                </a:extLst>
              </p:cNvPr>
              <p:cNvSpPr/>
              <p:nvPr/>
            </p:nvSpPr>
            <p:spPr>
              <a:xfrm rot="8100000" flipH="1">
                <a:off x="558167" y="1122160"/>
                <a:ext cx="464738" cy="464738"/>
              </a:xfrm>
              <a:custGeom>
                <a:avLst/>
                <a:gdLst>
                  <a:gd name="connsiteX0" fmla="*/ 446142 w 464738"/>
                  <a:gd name="connsiteY0" fmla="*/ 464738 h 464738"/>
                  <a:gd name="connsiteX1" fmla="*/ 130673 w 464738"/>
                  <a:gd name="connsiteY1" fmla="*/ 334066 h 464738"/>
                  <a:gd name="connsiteX2" fmla="*/ 0 w 464738"/>
                  <a:gd name="connsiteY2" fmla="*/ 18596 h 464738"/>
                  <a:gd name="connsiteX3" fmla="*/ 836 w 464738"/>
                  <a:gd name="connsiteY3" fmla="*/ 1089 h 464738"/>
                  <a:gd name="connsiteX4" fmla="*/ 606 w 464738"/>
                  <a:gd name="connsiteY4" fmla="*/ 859 h 464738"/>
                  <a:gd name="connsiteX5" fmla="*/ 848 w 464738"/>
                  <a:gd name="connsiteY5" fmla="*/ 848 h 464738"/>
                  <a:gd name="connsiteX6" fmla="*/ 859 w 464738"/>
                  <a:gd name="connsiteY6" fmla="*/ 606 h 464738"/>
                  <a:gd name="connsiteX7" fmla="*/ 1089 w 464738"/>
                  <a:gd name="connsiteY7" fmla="*/ 836 h 464738"/>
                  <a:gd name="connsiteX8" fmla="*/ 18596 w 464738"/>
                  <a:gd name="connsiteY8" fmla="*/ 0 h 464738"/>
                  <a:gd name="connsiteX9" fmla="*/ 334066 w 464738"/>
                  <a:gd name="connsiteY9" fmla="*/ 130672 h 464738"/>
                  <a:gd name="connsiteX10" fmla="*/ 464738 w 464738"/>
                  <a:gd name="connsiteY10" fmla="*/ 446142 h 464738"/>
                  <a:gd name="connsiteX11" fmla="*/ 463902 w 464738"/>
                  <a:gd name="connsiteY11" fmla="*/ 463650 h 464738"/>
                  <a:gd name="connsiteX12" fmla="*/ 464132 w 464738"/>
                  <a:gd name="connsiteY12" fmla="*/ 463880 h 464738"/>
                  <a:gd name="connsiteX13" fmla="*/ 463891 w 464738"/>
                  <a:gd name="connsiteY13" fmla="*/ 463892 h 464738"/>
                  <a:gd name="connsiteX14" fmla="*/ 463879 w 464738"/>
                  <a:gd name="connsiteY14" fmla="*/ 464132 h 464738"/>
                  <a:gd name="connsiteX15" fmla="*/ 463650 w 464738"/>
                  <a:gd name="connsiteY15" fmla="*/ 463903 h 464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64738" h="464738">
                    <a:moveTo>
                      <a:pt x="446142" y="464738"/>
                    </a:moveTo>
                    <a:cubicBezTo>
                      <a:pt x="331965" y="464738"/>
                      <a:pt x="217787" y="421181"/>
                      <a:pt x="130673" y="334066"/>
                    </a:cubicBezTo>
                    <a:cubicBezTo>
                      <a:pt x="43558" y="246952"/>
                      <a:pt x="1" y="132774"/>
                      <a:pt x="0" y="18596"/>
                    </a:cubicBezTo>
                    <a:lnTo>
                      <a:pt x="836" y="1089"/>
                    </a:lnTo>
                    <a:lnTo>
                      <a:pt x="606" y="859"/>
                    </a:lnTo>
                    <a:lnTo>
                      <a:pt x="848" y="848"/>
                    </a:lnTo>
                    <a:lnTo>
                      <a:pt x="859" y="606"/>
                    </a:lnTo>
                    <a:lnTo>
                      <a:pt x="1089" y="836"/>
                    </a:lnTo>
                    <a:lnTo>
                      <a:pt x="18596" y="0"/>
                    </a:lnTo>
                    <a:cubicBezTo>
                      <a:pt x="132774" y="0"/>
                      <a:pt x="246951" y="43557"/>
                      <a:pt x="334066" y="130672"/>
                    </a:cubicBezTo>
                    <a:cubicBezTo>
                      <a:pt x="421181" y="217787"/>
                      <a:pt x="464738" y="331964"/>
                      <a:pt x="464738" y="446142"/>
                    </a:cubicBezTo>
                    <a:lnTo>
                      <a:pt x="463902" y="463650"/>
                    </a:lnTo>
                    <a:lnTo>
                      <a:pt x="464132" y="463880"/>
                    </a:lnTo>
                    <a:lnTo>
                      <a:pt x="463891" y="463892"/>
                    </a:lnTo>
                    <a:lnTo>
                      <a:pt x="463879" y="464132"/>
                    </a:lnTo>
                    <a:lnTo>
                      <a:pt x="463650" y="463903"/>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9" name="Freeform: Shape 28">
                <a:extLst>
                  <a:ext uri="{FF2B5EF4-FFF2-40B4-BE49-F238E27FC236}">
                    <a16:creationId xmlns:a16="http://schemas.microsoft.com/office/drawing/2014/main" id="{60F6BFC2-CA89-42B8-8A5A-E9F26BA87FBB}"/>
                  </a:ext>
                </a:extLst>
              </p:cNvPr>
              <p:cNvSpPr/>
              <p:nvPr/>
            </p:nvSpPr>
            <p:spPr>
              <a:xfrm rot="5400000" flipH="1">
                <a:off x="959170" y="958515"/>
                <a:ext cx="464739" cy="464739"/>
              </a:xfrm>
              <a:custGeom>
                <a:avLst/>
                <a:gdLst>
                  <a:gd name="connsiteX0" fmla="*/ 464132 w 464739"/>
                  <a:gd name="connsiteY0" fmla="*/ 463881 h 464739"/>
                  <a:gd name="connsiteX1" fmla="*/ 463891 w 464739"/>
                  <a:gd name="connsiteY1" fmla="*/ 463892 h 464739"/>
                  <a:gd name="connsiteX2" fmla="*/ 463880 w 464739"/>
                  <a:gd name="connsiteY2" fmla="*/ 464132 h 464739"/>
                  <a:gd name="connsiteX3" fmla="*/ 463651 w 464739"/>
                  <a:gd name="connsiteY3" fmla="*/ 463904 h 464739"/>
                  <a:gd name="connsiteX4" fmla="*/ 446142 w 464739"/>
                  <a:gd name="connsiteY4" fmla="*/ 464739 h 464739"/>
                  <a:gd name="connsiteX5" fmla="*/ 130673 w 464739"/>
                  <a:gd name="connsiteY5" fmla="*/ 334067 h 464739"/>
                  <a:gd name="connsiteX6" fmla="*/ 0 w 464739"/>
                  <a:gd name="connsiteY6" fmla="*/ 18597 h 464739"/>
                  <a:gd name="connsiteX7" fmla="*/ 836 w 464739"/>
                  <a:gd name="connsiteY7" fmla="*/ 1089 h 464739"/>
                  <a:gd name="connsiteX8" fmla="*/ 607 w 464739"/>
                  <a:gd name="connsiteY8" fmla="*/ 859 h 464739"/>
                  <a:gd name="connsiteX9" fmla="*/ 848 w 464739"/>
                  <a:gd name="connsiteY9" fmla="*/ 848 h 464739"/>
                  <a:gd name="connsiteX10" fmla="*/ 859 w 464739"/>
                  <a:gd name="connsiteY10" fmla="*/ 607 h 464739"/>
                  <a:gd name="connsiteX11" fmla="*/ 1089 w 464739"/>
                  <a:gd name="connsiteY11" fmla="*/ 836 h 464739"/>
                  <a:gd name="connsiteX12" fmla="*/ 18597 w 464739"/>
                  <a:gd name="connsiteY12" fmla="*/ 0 h 464739"/>
                  <a:gd name="connsiteX13" fmla="*/ 334067 w 464739"/>
                  <a:gd name="connsiteY13" fmla="*/ 130672 h 464739"/>
                  <a:gd name="connsiteX14" fmla="*/ 464739 w 464739"/>
                  <a:gd name="connsiteY14" fmla="*/ 446142 h 464739"/>
                  <a:gd name="connsiteX15" fmla="*/ 463903 w 464739"/>
                  <a:gd name="connsiteY15" fmla="*/ 463652 h 4647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64739" h="464739">
                    <a:moveTo>
                      <a:pt x="464132" y="463881"/>
                    </a:moveTo>
                    <a:lnTo>
                      <a:pt x="463891" y="463892"/>
                    </a:lnTo>
                    <a:lnTo>
                      <a:pt x="463880" y="464132"/>
                    </a:lnTo>
                    <a:lnTo>
                      <a:pt x="463651" y="463904"/>
                    </a:lnTo>
                    <a:lnTo>
                      <a:pt x="446142" y="464739"/>
                    </a:lnTo>
                    <a:cubicBezTo>
                      <a:pt x="331965" y="464739"/>
                      <a:pt x="217787" y="421182"/>
                      <a:pt x="130673" y="334067"/>
                    </a:cubicBezTo>
                    <a:cubicBezTo>
                      <a:pt x="43558" y="246953"/>
                      <a:pt x="1" y="132775"/>
                      <a:pt x="0" y="18597"/>
                    </a:cubicBezTo>
                    <a:lnTo>
                      <a:pt x="836" y="1089"/>
                    </a:lnTo>
                    <a:lnTo>
                      <a:pt x="607" y="859"/>
                    </a:lnTo>
                    <a:lnTo>
                      <a:pt x="848" y="848"/>
                    </a:lnTo>
                    <a:lnTo>
                      <a:pt x="859" y="607"/>
                    </a:lnTo>
                    <a:lnTo>
                      <a:pt x="1089" y="836"/>
                    </a:lnTo>
                    <a:lnTo>
                      <a:pt x="18597" y="0"/>
                    </a:lnTo>
                    <a:cubicBezTo>
                      <a:pt x="132775" y="0"/>
                      <a:pt x="246952" y="43557"/>
                      <a:pt x="334067" y="130672"/>
                    </a:cubicBezTo>
                    <a:cubicBezTo>
                      <a:pt x="421182" y="217787"/>
                      <a:pt x="464739" y="331964"/>
                      <a:pt x="464739" y="446142"/>
                    </a:cubicBezTo>
                    <a:lnTo>
                      <a:pt x="463903" y="463652"/>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grpSp>
          <p:nvGrpSpPr>
            <p:cNvPr id="22" name="Group 21">
              <a:extLst>
                <a:ext uri="{FF2B5EF4-FFF2-40B4-BE49-F238E27FC236}">
                  <a16:creationId xmlns:a16="http://schemas.microsoft.com/office/drawing/2014/main" id="{1CA36485-DC1D-48C9-91B2-425DBC66D471}"/>
                </a:ext>
              </a:extLst>
            </p:cNvPr>
            <p:cNvGrpSpPr/>
            <p:nvPr/>
          </p:nvGrpSpPr>
          <p:grpSpPr>
            <a:xfrm rot="10800000" flipH="1" flipV="1">
              <a:off x="999771" y="932104"/>
              <a:ext cx="864005" cy="1032464"/>
              <a:chOff x="2207971" y="2384401"/>
              <a:chExt cx="864005" cy="1032464"/>
            </a:xfrm>
          </p:grpSpPr>
          <p:sp>
            <p:nvSpPr>
              <p:cNvPr id="23" name="Freeform: Shape 22">
                <a:extLst>
                  <a:ext uri="{FF2B5EF4-FFF2-40B4-BE49-F238E27FC236}">
                    <a16:creationId xmlns:a16="http://schemas.microsoft.com/office/drawing/2014/main" id="{0ACF276E-196C-4923-B7D1-48A8E6A1669C}"/>
                  </a:ext>
                </a:extLst>
              </p:cNvPr>
              <p:cNvSpPr/>
              <p:nvPr/>
            </p:nvSpPr>
            <p:spPr>
              <a:xfrm rot="13500000">
                <a:off x="2207971" y="2856305"/>
                <a:ext cx="464739" cy="464739"/>
              </a:xfrm>
              <a:custGeom>
                <a:avLst/>
                <a:gdLst>
                  <a:gd name="connsiteX0" fmla="*/ 464132 w 464739"/>
                  <a:gd name="connsiteY0" fmla="*/ 463881 h 464739"/>
                  <a:gd name="connsiteX1" fmla="*/ 463891 w 464739"/>
                  <a:gd name="connsiteY1" fmla="*/ 463892 h 464739"/>
                  <a:gd name="connsiteX2" fmla="*/ 463880 w 464739"/>
                  <a:gd name="connsiteY2" fmla="*/ 464132 h 464739"/>
                  <a:gd name="connsiteX3" fmla="*/ 463651 w 464739"/>
                  <a:gd name="connsiteY3" fmla="*/ 463904 h 464739"/>
                  <a:gd name="connsiteX4" fmla="*/ 446142 w 464739"/>
                  <a:gd name="connsiteY4" fmla="*/ 464739 h 464739"/>
                  <a:gd name="connsiteX5" fmla="*/ 130673 w 464739"/>
                  <a:gd name="connsiteY5" fmla="*/ 334067 h 464739"/>
                  <a:gd name="connsiteX6" fmla="*/ 0 w 464739"/>
                  <a:gd name="connsiteY6" fmla="*/ 18597 h 464739"/>
                  <a:gd name="connsiteX7" fmla="*/ 836 w 464739"/>
                  <a:gd name="connsiteY7" fmla="*/ 1089 h 464739"/>
                  <a:gd name="connsiteX8" fmla="*/ 607 w 464739"/>
                  <a:gd name="connsiteY8" fmla="*/ 859 h 464739"/>
                  <a:gd name="connsiteX9" fmla="*/ 848 w 464739"/>
                  <a:gd name="connsiteY9" fmla="*/ 848 h 464739"/>
                  <a:gd name="connsiteX10" fmla="*/ 859 w 464739"/>
                  <a:gd name="connsiteY10" fmla="*/ 607 h 464739"/>
                  <a:gd name="connsiteX11" fmla="*/ 1089 w 464739"/>
                  <a:gd name="connsiteY11" fmla="*/ 836 h 464739"/>
                  <a:gd name="connsiteX12" fmla="*/ 18597 w 464739"/>
                  <a:gd name="connsiteY12" fmla="*/ 0 h 464739"/>
                  <a:gd name="connsiteX13" fmla="*/ 334067 w 464739"/>
                  <a:gd name="connsiteY13" fmla="*/ 130672 h 464739"/>
                  <a:gd name="connsiteX14" fmla="*/ 464739 w 464739"/>
                  <a:gd name="connsiteY14" fmla="*/ 446142 h 464739"/>
                  <a:gd name="connsiteX15" fmla="*/ 463903 w 464739"/>
                  <a:gd name="connsiteY15" fmla="*/ 463652 h 4647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64739" h="464739">
                    <a:moveTo>
                      <a:pt x="464132" y="463881"/>
                    </a:moveTo>
                    <a:lnTo>
                      <a:pt x="463891" y="463892"/>
                    </a:lnTo>
                    <a:lnTo>
                      <a:pt x="463880" y="464132"/>
                    </a:lnTo>
                    <a:lnTo>
                      <a:pt x="463651" y="463904"/>
                    </a:lnTo>
                    <a:lnTo>
                      <a:pt x="446142" y="464739"/>
                    </a:lnTo>
                    <a:cubicBezTo>
                      <a:pt x="331965" y="464739"/>
                      <a:pt x="217787" y="421182"/>
                      <a:pt x="130673" y="334067"/>
                    </a:cubicBezTo>
                    <a:cubicBezTo>
                      <a:pt x="43558" y="246953"/>
                      <a:pt x="1" y="132775"/>
                      <a:pt x="0" y="18597"/>
                    </a:cubicBezTo>
                    <a:lnTo>
                      <a:pt x="836" y="1089"/>
                    </a:lnTo>
                    <a:lnTo>
                      <a:pt x="607" y="859"/>
                    </a:lnTo>
                    <a:lnTo>
                      <a:pt x="848" y="848"/>
                    </a:lnTo>
                    <a:lnTo>
                      <a:pt x="859" y="607"/>
                    </a:lnTo>
                    <a:lnTo>
                      <a:pt x="1089" y="836"/>
                    </a:lnTo>
                    <a:lnTo>
                      <a:pt x="18597" y="0"/>
                    </a:lnTo>
                    <a:cubicBezTo>
                      <a:pt x="132775" y="0"/>
                      <a:pt x="246952" y="43557"/>
                      <a:pt x="334067" y="130672"/>
                    </a:cubicBezTo>
                    <a:cubicBezTo>
                      <a:pt x="421182" y="217787"/>
                      <a:pt x="464739" y="331964"/>
                      <a:pt x="464739" y="446142"/>
                    </a:cubicBezTo>
                    <a:lnTo>
                      <a:pt x="463903" y="463652"/>
                    </a:lnTo>
                    <a:close/>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4" name="Freeform: Shape 23">
                <a:extLst>
                  <a:ext uri="{FF2B5EF4-FFF2-40B4-BE49-F238E27FC236}">
                    <a16:creationId xmlns:a16="http://schemas.microsoft.com/office/drawing/2014/main" id="{FFE3686C-DFF6-4995-81B8-FA38F5BB0401}"/>
                  </a:ext>
                </a:extLst>
              </p:cNvPr>
              <p:cNvSpPr/>
              <p:nvPr/>
            </p:nvSpPr>
            <p:spPr>
              <a:xfrm rot="10800000">
                <a:off x="2607238" y="2688467"/>
                <a:ext cx="464738" cy="464738"/>
              </a:xfrm>
              <a:custGeom>
                <a:avLst/>
                <a:gdLst>
                  <a:gd name="connsiteX0" fmla="*/ 446142 w 464738"/>
                  <a:gd name="connsiteY0" fmla="*/ 464738 h 464738"/>
                  <a:gd name="connsiteX1" fmla="*/ 130673 w 464738"/>
                  <a:gd name="connsiteY1" fmla="*/ 334066 h 464738"/>
                  <a:gd name="connsiteX2" fmla="*/ 0 w 464738"/>
                  <a:gd name="connsiteY2" fmla="*/ 18596 h 464738"/>
                  <a:gd name="connsiteX3" fmla="*/ 836 w 464738"/>
                  <a:gd name="connsiteY3" fmla="*/ 1089 h 464738"/>
                  <a:gd name="connsiteX4" fmla="*/ 606 w 464738"/>
                  <a:gd name="connsiteY4" fmla="*/ 859 h 464738"/>
                  <a:gd name="connsiteX5" fmla="*/ 848 w 464738"/>
                  <a:gd name="connsiteY5" fmla="*/ 848 h 464738"/>
                  <a:gd name="connsiteX6" fmla="*/ 859 w 464738"/>
                  <a:gd name="connsiteY6" fmla="*/ 606 h 464738"/>
                  <a:gd name="connsiteX7" fmla="*/ 1089 w 464738"/>
                  <a:gd name="connsiteY7" fmla="*/ 836 h 464738"/>
                  <a:gd name="connsiteX8" fmla="*/ 18596 w 464738"/>
                  <a:gd name="connsiteY8" fmla="*/ 0 h 464738"/>
                  <a:gd name="connsiteX9" fmla="*/ 334066 w 464738"/>
                  <a:gd name="connsiteY9" fmla="*/ 130672 h 464738"/>
                  <a:gd name="connsiteX10" fmla="*/ 464738 w 464738"/>
                  <a:gd name="connsiteY10" fmla="*/ 446142 h 464738"/>
                  <a:gd name="connsiteX11" fmla="*/ 463902 w 464738"/>
                  <a:gd name="connsiteY11" fmla="*/ 463650 h 464738"/>
                  <a:gd name="connsiteX12" fmla="*/ 464132 w 464738"/>
                  <a:gd name="connsiteY12" fmla="*/ 463880 h 464738"/>
                  <a:gd name="connsiteX13" fmla="*/ 463891 w 464738"/>
                  <a:gd name="connsiteY13" fmla="*/ 463892 h 464738"/>
                  <a:gd name="connsiteX14" fmla="*/ 463879 w 464738"/>
                  <a:gd name="connsiteY14" fmla="*/ 464132 h 464738"/>
                  <a:gd name="connsiteX15" fmla="*/ 463650 w 464738"/>
                  <a:gd name="connsiteY15" fmla="*/ 463903 h 464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64738" h="464738">
                    <a:moveTo>
                      <a:pt x="446142" y="464738"/>
                    </a:moveTo>
                    <a:cubicBezTo>
                      <a:pt x="331965" y="464738"/>
                      <a:pt x="217787" y="421181"/>
                      <a:pt x="130673" y="334066"/>
                    </a:cubicBezTo>
                    <a:cubicBezTo>
                      <a:pt x="43558" y="246952"/>
                      <a:pt x="1" y="132774"/>
                      <a:pt x="0" y="18596"/>
                    </a:cubicBezTo>
                    <a:lnTo>
                      <a:pt x="836" y="1089"/>
                    </a:lnTo>
                    <a:lnTo>
                      <a:pt x="606" y="859"/>
                    </a:lnTo>
                    <a:lnTo>
                      <a:pt x="848" y="848"/>
                    </a:lnTo>
                    <a:lnTo>
                      <a:pt x="859" y="606"/>
                    </a:lnTo>
                    <a:lnTo>
                      <a:pt x="1089" y="836"/>
                    </a:lnTo>
                    <a:lnTo>
                      <a:pt x="18596" y="0"/>
                    </a:lnTo>
                    <a:cubicBezTo>
                      <a:pt x="132774" y="0"/>
                      <a:pt x="246951" y="43557"/>
                      <a:pt x="334066" y="130672"/>
                    </a:cubicBezTo>
                    <a:cubicBezTo>
                      <a:pt x="421181" y="217787"/>
                      <a:pt x="464738" y="331964"/>
                      <a:pt x="464738" y="446142"/>
                    </a:cubicBezTo>
                    <a:lnTo>
                      <a:pt x="463902" y="463650"/>
                    </a:lnTo>
                    <a:lnTo>
                      <a:pt x="464132" y="463880"/>
                    </a:lnTo>
                    <a:lnTo>
                      <a:pt x="463891" y="463892"/>
                    </a:lnTo>
                    <a:lnTo>
                      <a:pt x="463879" y="464132"/>
                    </a:lnTo>
                    <a:lnTo>
                      <a:pt x="463650" y="463903"/>
                    </a:lnTo>
                    <a:close/>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nvGrpSpPr>
              <p:cNvPr id="25" name="Group 24">
                <a:extLst>
                  <a:ext uri="{FF2B5EF4-FFF2-40B4-BE49-F238E27FC236}">
                    <a16:creationId xmlns:a16="http://schemas.microsoft.com/office/drawing/2014/main" id="{9DCBF653-CCB9-47B2-9DD9-68847A45D82D}"/>
                  </a:ext>
                </a:extLst>
              </p:cNvPr>
              <p:cNvGrpSpPr/>
              <p:nvPr/>
            </p:nvGrpSpPr>
            <p:grpSpPr>
              <a:xfrm>
                <a:off x="2440769" y="2384401"/>
                <a:ext cx="313009" cy="1032464"/>
                <a:chOff x="2440769" y="2384401"/>
                <a:chExt cx="313009" cy="1032464"/>
              </a:xfrm>
            </p:grpSpPr>
            <p:cxnSp>
              <p:nvCxnSpPr>
                <p:cNvPr id="26" name="Straight Connector 25">
                  <a:extLst>
                    <a:ext uri="{FF2B5EF4-FFF2-40B4-BE49-F238E27FC236}">
                      <a16:creationId xmlns:a16="http://schemas.microsoft.com/office/drawing/2014/main" id="{7F081A1F-C7C9-4907-AAED-B4E9B64973FB}"/>
                    </a:ext>
                  </a:extLst>
                </p:cNvPr>
                <p:cNvCxnSpPr>
                  <a:cxnSpLocks/>
                </p:cNvCxnSpPr>
                <p:nvPr/>
              </p:nvCxnSpPr>
              <p:spPr>
                <a:xfrm rot="10800000" flipH="1">
                  <a:off x="2440769" y="2516865"/>
                  <a:ext cx="0" cy="900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34F8F89A-0719-4D9A-8379-9EEBD7201052}"/>
                    </a:ext>
                  </a:extLst>
                </p:cNvPr>
                <p:cNvCxnSpPr>
                  <a:cxnSpLocks/>
                </p:cNvCxnSpPr>
                <p:nvPr/>
              </p:nvCxnSpPr>
              <p:spPr>
                <a:xfrm rot="8100000" flipH="1">
                  <a:off x="2753778" y="2384401"/>
                  <a:ext cx="0" cy="900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grpSp>
      <p:grpSp>
        <p:nvGrpSpPr>
          <p:cNvPr id="30" name="Group 29">
            <a:extLst>
              <a:ext uri="{FF2B5EF4-FFF2-40B4-BE49-F238E27FC236}">
                <a16:creationId xmlns:a16="http://schemas.microsoft.com/office/drawing/2014/main" id="{E7AA5779-FF0F-4ACF-A56C-710A4CDEC8A3}"/>
              </a:ext>
            </a:extLst>
          </p:cNvPr>
          <p:cNvGrpSpPr/>
          <p:nvPr/>
        </p:nvGrpSpPr>
        <p:grpSpPr>
          <a:xfrm>
            <a:off x="1437136" y="649304"/>
            <a:ext cx="388541" cy="388541"/>
            <a:chOff x="5752675" y="5440856"/>
            <a:chExt cx="388541" cy="388541"/>
          </a:xfrm>
        </p:grpSpPr>
        <p:sp>
          <p:nvSpPr>
            <p:cNvPr id="31" name="Oval 30">
              <a:extLst>
                <a:ext uri="{FF2B5EF4-FFF2-40B4-BE49-F238E27FC236}">
                  <a16:creationId xmlns:a16="http://schemas.microsoft.com/office/drawing/2014/main" id="{5F0ADB13-4626-4F84-B513-0B58E65C248E}"/>
                </a:ext>
              </a:extLst>
            </p:cNvPr>
            <p:cNvSpPr/>
            <p:nvPr/>
          </p:nvSpPr>
          <p:spPr>
            <a:xfrm rot="10800000">
              <a:off x="5800801" y="5488982"/>
              <a:ext cx="340415" cy="340415"/>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32" name="Oval 31">
              <a:extLst>
                <a:ext uri="{FF2B5EF4-FFF2-40B4-BE49-F238E27FC236}">
                  <a16:creationId xmlns:a16="http://schemas.microsoft.com/office/drawing/2014/main" id="{AF46BC46-AD78-4932-95BA-D3009154CA7A}"/>
                </a:ext>
              </a:extLst>
            </p:cNvPr>
            <p:cNvSpPr/>
            <p:nvPr/>
          </p:nvSpPr>
          <p:spPr>
            <a:xfrm>
              <a:off x="5752675" y="5440856"/>
              <a:ext cx="340415" cy="340415"/>
            </a:xfrm>
            <a:prstGeom prst="ellipse">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cxnSp>
        <p:nvCxnSpPr>
          <p:cNvPr id="33" name="Straight Connector 32">
            <a:extLst>
              <a:ext uri="{FF2B5EF4-FFF2-40B4-BE49-F238E27FC236}">
                <a16:creationId xmlns:a16="http://schemas.microsoft.com/office/drawing/2014/main" id="{D38118F0-6EA8-4901-9161-9101C6DDD97E}"/>
              </a:ext>
            </a:extLst>
          </p:cNvPr>
          <p:cNvCxnSpPr>
            <a:cxnSpLocks/>
          </p:cNvCxnSpPr>
          <p:nvPr/>
        </p:nvCxnSpPr>
        <p:spPr>
          <a:xfrm rot="16200000" flipH="1">
            <a:off x="5826000" y="3429001"/>
            <a:ext cx="540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0605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ED013D-A80D-4455-B886-0C3448294C02}"/>
              </a:ext>
            </a:extLst>
          </p:cNvPr>
          <p:cNvSpPr>
            <a:spLocks noGrp="1"/>
          </p:cNvSpPr>
          <p:nvPr>
            <p:ph type="title"/>
          </p:nvPr>
        </p:nvSpPr>
        <p:spPr/>
        <p:txBody>
          <a:bodyPr/>
          <a:lstStyle>
            <a:lvl1pPr algn="l">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4A99D3AB-20B9-4D90-8106-506F443682C8}"/>
              </a:ext>
            </a:extLst>
          </p:cNvPr>
          <p:cNvSpPr>
            <a:spLocks noGrp="1"/>
          </p:cNvSpPr>
          <p:nvPr>
            <p:ph sz="half" idx="1"/>
          </p:nvPr>
        </p:nvSpPr>
        <p:spPr>
          <a:xfrm>
            <a:off x="1085850" y="1790700"/>
            <a:ext cx="4740150" cy="39782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85F9DF39-257F-4C10-A7B4-1AA1C66F28E9}"/>
              </a:ext>
            </a:extLst>
          </p:cNvPr>
          <p:cNvSpPr>
            <a:spLocks noGrp="1"/>
          </p:cNvSpPr>
          <p:nvPr>
            <p:ph sz="half" idx="2"/>
          </p:nvPr>
        </p:nvSpPr>
        <p:spPr>
          <a:xfrm>
            <a:off x="6366000" y="1790700"/>
            <a:ext cx="4740150" cy="39782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E0E57E5E-B324-4633-AB65-4A53498B9FAD}"/>
              </a:ext>
            </a:extLst>
          </p:cNvPr>
          <p:cNvSpPr>
            <a:spLocks noGrp="1"/>
          </p:cNvSpPr>
          <p:nvPr>
            <p:ph type="dt" sz="half" idx="10"/>
          </p:nvPr>
        </p:nvSpPr>
        <p:spPr>
          <a:xfrm>
            <a:off x="541338" y="6401999"/>
            <a:ext cx="2206625" cy="369332"/>
          </a:xfrm>
          <a:prstGeom prst="rect">
            <a:avLst/>
          </a:prstGeom>
        </p:spPr>
        <p:txBody>
          <a:bodyPr/>
          <a:lstStyle/>
          <a:p>
            <a:fld id="{64F0E216-BA48-4F04-AC4F-645AA0DD6AC6}" type="datetimeFigureOut">
              <a:rPr lang="en-US" smtClean="0"/>
              <a:t>4/13/2024</a:t>
            </a:fld>
            <a:endParaRPr lang="en-US"/>
          </a:p>
        </p:txBody>
      </p:sp>
      <p:sp>
        <p:nvSpPr>
          <p:cNvPr id="6" name="Footer Placeholder 5">
            <a:extLst>
              <a:ext uri="{FF2B5EF4-FFF2-40B4-BE49-F238E27FC236}">
                <a16:creationId xmlns:a16="http://schemas.microsoft.com/office/drawing/2014/main" id="{5B42A16D-8423-4C91-B839-F95380250FA3}"/>
              </a:ext>
            </a:extLst>
          </p:cNvPr>
          <p:cNvSpPr>
            <a:spLocks noGrp="1"/>
          </p:cNvSpPr>
          <p:nvPr>
            <p:ph type="ftr" sz="quarter" idx="11"/>
          </p:nvPr>
        </p:nvSpPr>
        <p:spPr>
          <a:xfrm>
            <a:off x="3308350" y="6401999"/>
            <a:ext cx="5575300" cy="369332"/>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063AD46B-C875-4F91-8991-4A4E5D768D92}"/>
              </a:ext>
            </a:extLst>
          </p:cNvPr>
          <p:cNvSpPr>
            <a:spLocks noGrp="1"/>
          </p:cNvSpPr>
          <p:nvPr>
            <p:ph type="sldNum" sz="quarter" idx="12"/>
          </p:nvPr>
        </p:nvSpPr>
        <p:spPr>
          <a:xfrm>
            <a:off x="9442800" y="6401999"/>
            <a:ext cx="2208212" cy="369332"/>
          </a:xfrm>
          <a:prstGeom prst="rect">
            <a:avLst/>
          </a:prstGeom>
        </p:spPr>
        <p:txBody>
          <a:bodyPr/>
          <a:lstStyle/>
          <a:p>
            <a:fld id="{D39607A7-8386-47DB-8578-DDEDD194E5D4}" type="slidenum">
              <a:rPr lang="en-US" smtClean="0"/>
              <a:t>‹#›</a:t>
            </a:fld>
            <a:endParaRPr lang="en-US"/>
          </a:p>
        </p:txBody>
      </p:sp>
    </p:spTree>
    <p:extLst>
      <p:ext uri="{BB962C8B-B14F-4D97-AF65-F5344CB8AC3E}">
        <p14:creationId xmlns:p14="http://schemas.microsoft.com/office/powerpoint/2010/main" val="2186681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5170C3-74D3-4445-A879-4F7CF42ED29A}"/>
              </a:ext>
            </a:extLst>
          </p:cNvPr>
          <p:cNvSpPr>
            <a:spLocks noGrp="1"/>
          </p:cNvSpPr>
          <p:nvPr>
            <p:ph type="title"/>
          </p:nvPr>
        </p:nvSpPr>
        <p:spPr>
          <a:xfrm>
            <a:off x="1079500" y="1011238"/>
            <a:ext cx="10026650" cy="655637"/>
          </a:xfrm>
        </p:spPr>
        <p:txBody>
          <a:bodyPr>
            <a:normAutofit/>
          </a:bodyPr>
          <a:lstStyle>
            <a:lvl1pPr algn="l">
              <a:defRPr/>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B2B64494-3C1C-49FE-ADB2-6F41CEEA82EF}"/>
              </a:ext>
            </a:extLst>
          </p:cNvPr>
          <p:cNvSpPr>
            <a:spLocks noGrp="1"/>
          </p:cNvSpPr>
          <p:nvPr>
            <p:ph type="body" idx="1"/>
          </p:nvPr>
        </p:nvSpPr>
        <p:spPr>
          <a:xfrm>
            <a:off x="1079500" y="1854200"/>
            <a:ext cx="4741200" cy="553998"/>
          </a:xfrm>
        </p:spPr>
        <p:txBody>
          <a:bodyPr anchor="t" anchorCtr="0">
            <a:normAutofit/>
          </a:bodyPr>
          <a:lstStyle>
            <a:lvl1pPr marL="0" indent="0">
              <a:lnSpc>
                <a:spcPct val="100000"/>
              </a:lnSpc>
              <a:buNone/>
              <a:defRPr sz="1800" b="0" cap="all" spc="300" baseline="0">
                <a:solidFill>
                  <a:schemeClr val="tx1">
                    <a:alpha val="8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8EE19A6-8340-43A4-9B30-A27DEB9E2BF1}"/>
              </a:ext>
            </a:extLst>
          </p:cNvPr>
          <p:cNvSpPr>
            <a:spLocks noGrp="1"/>
          </p:cNvSpPr>
          <p:nvPr>
            <p:ph sz="half" idx="2"/>
          </p:nvPr>
        </p:nvSpPr>
        <p:spPr>
          <a:xfrm>
            <a:off x="1079500" y="2525561"/>
            <a:ext cx="4741200" cy="32434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7B9D4B31-0090-483A-BF84-CEA2B22D51D5}"/>
              </a:ext>
            </a:extLst>
          </p:cNvPr>
          <p:cNvSpPr>
            <a:spLocks noGrp="1"/>
          </p:cNvSpPr>
          <p:nvPr>
            <p:ph type="body" sz="quarter" idx="3"/>
          </p:nvPr>
        </p:nvSpPr>
        <p:spPr>
          <a:xfrm>
            <a:off x="6364950" y="1854200"/>
            <a:ext cx="4741200" cy="553998"/>
          </a:xfrm>
        </p:spPr>
        <p:txBody>
          <a:bodyPr anchor="t" anchorCtr="0">
            <a:normAutofit/>
          </a:bodyPr>
          <a:lstStyle>
            <a:lvl1pPr marL="0" indent="0">
              <a:lnSpc>
                <a:spcPct val="100000"/>
              </a:lnSpc>
              <a:buNone/>
              <a:defRPr sz="1800" b="0" cap="all" spc="300" baseline="0">
                <a:solidFill>
                  <a:schemeClr val="tx1">
                    <a:alpha val="8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08DB9E9-0BD8-4F85-9342-5C5BA0D35CEA}"/>
              </a:ext>
            </a:extLst>
          </p:cNvPr>
          <p:cNvSpPr>
            <a:spLocks noGrp="1"/>
          </p:cNvSpPr>
          <p:nvPr>
            <p:ph sz="quarter" idx="4"/>
          </p:nvPr>
        </p:nvSpPr>
        <p:spPr>
          <a:xfrm>
            <a:off x="6364950" y="2525560"/>
            <a:ext cx="4741200" cy="32434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52AE3D3E-6168-45C3-BAB4-04FFFB983541}"/>
              </a:ext>
            </a:extLst>
          </p:cNvPr>
          <p:cNvSpPr>
            <a:spLocks noGrp="1"/>
          </p:cNvSpPr>
          <p:nvPr>
            <p:ph type="dt" sz="half" idx="10"/>
          </p:nvPr>
        </p:nvSpPr>
        <p:spPr>
          <a:xfrm>
            <a:off x="541338" y="6401999"/>
            <a:ext cx="2206625" cy="369332"/>
          </a:xfrm>
          <a:prstGeom prst="rect">
            <a:avLst/>
          </a:prstGeom>
        </p:spPr>
        <p:txBody>
          <a:bodyPr/>
          <a:lstStyle/>
          <a:p>
            <a:fld id="{64F0E216-BA48-4F04-AC4F-645AA0DD6AC6}" type="datetimeFigureOut">
              <a:rPr lang="en-US" smtClean="0"/>
              <a:t>4/13/2024</a:t>
            </a:fld>
            <a:endParaRPr lang="en-US"/>
          </a:p>
        </p:txBody>
      </p:sp>
      <p:sp>
        <p:nvSpPr>
          <p:cNvPr id="8" name="Footer Placeholder 7">
            <a:extLst>
              <a:ext uri="{FF2B5EF4-FFF2-40B4-BE49-F238E27FC236}">
                <a16:creationId xmlns:a16="http://schemas.microsoft.com/office/drawing/2014/main" id="{DA8F8D02-7CCF-4321-847A-CD553E52A342}"/>
              </a:ext>
            </a:extLst>
          </p:cNvPr>
          <p:cNvSpPr>
            <a:spLocks noGrp="1"/>
          </p:cNvSpPr>
          <p:nvPr>
            <p:ph type="ftr" sz="quarter" idx="11"/>
          </p:nvPr>
        </p:nvSpPr>
        <p:spPr>
          <a:xfrm>
            <a:off x="3308350" y="6401999"/>
            <a:ext cx="5575300" cy="369332"/>
          </a:xfrm>
          <a:prstGeom prst="rect">
            <a:avLst/>
          </a:prstGeom>
        </p:spPr>
        <p:txBody>
          <a:bodyPr/>
          <a:lstStyle/>
          <a:p>
            <a:endParaRPr lang="en-US"/>
          </a:p>
        </p:txBody>
      </p:sp>
      <p:sp>
        <p:nvSpPr>
          <p:cNvPr id="9" name="Slide Number Placeholder 8">
            <a:extLst>
              <a:ext uri="{FF2B5EF4-FFF2-40B4-BE49-F238E27FC236}">
                <a16:creationId xmlns:a16="http://schemas.microsoft.com/office/drawing/2014/main" id="{9F966368-2A9A-4617-A2A9-E4E9ACD06381}"/>
              </a:ext>
            </a:extLst>
          </p:cNvPr>
          <p:cNvSpPr>
            <a:spLocks noGrp="1"/>
          </p:cNvSpPr>
          <p:nvPr>
            <p:ph type="sldNum" sz="quarter" idx="12"/>
          </p:nvPr>
        </p:nvSpPr>
        <p:spPr>
          <a:xfrm>
            <a:off x="9442800" y="6401999"/>
            <a:ext cx="2208212" cy="369332"/>
          </a:xfrm>
          <a:prstGeom prst="rect">
            <a:avLst/>
          </a:prstGeom>
        </p:spPr>
        <p:txBody>
          <a:bodyPr/>
          <a:lstStyle/>
          <a:p>
            <a:fld id="{D39607A7-8386-47DB-8578-DDEDD194E5D4}" type="slidenum">
              <a:rPr lang="en-US" smtClean="0"/>
              <a:t>‹#›</a:t>
            </a:fld>
            <a:endParaRPr lang="en-US"/>
          </a:p>
        </p:txBody>
      </p:sp>
    </p:spTree>
    <p:extLst>
      <p:ext uri="{BB962C8B-B14F-4D97-AF65-F5344CB8AC3E}">
        <p14:creationId xmlns:p14="http://schemas.microsoft.com/office/powerpoint/2010/main" val="16020032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90855A-C7D7-455F-BD47-AB4221DD0240}"/>
              </a:ext>
            </a:extLst>
          </p:cNvPr>
          <p:cNvSpPr>
            <a:spLocks noGrp="1"/>
          </p:cNvSpPr>
          <p:nvPr>
            <p:ph type="title"/>
          </p:nvPr>
        </p:nvSpPr>
        <p:spPr>
          <a:xfrm>
            <a:off x="1079500" y="1079500"/>
            <a:ext cx="10026650" cy="4689475"/>
          </a:xfrm>
        </p:spPr>
        <p:txBody>
          <a:bodyPr anchor="ctr"/>
          <a:lstStyle>
            <a:lvl1pPr algn="ctr">
              <a:defRPr/>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1629F6FD-C2F8-4688-B52A-ED76F48B8B41}"/>
              </a:ext>
            </a:extLst>
          </p:cNvPr>
          <p:cNvSpPr>
            <a:spLocks noGrp="1"/>
          </p:cNvSpPr>
          <p:nvPr>
            <p:ph type="dt" sz="half" idx="10"/>
          </p:nvPr>
        </p:nvSpPr>
        <p:spPr>
          <a:xfrm>
            <a:off x="541338" y="6401999"/>
            <a:ext cx="2206625" cy="369332"/>
          </a:xfrm>
          <a:prstGeom prst="rect">
            <a:avLst/>
          </a:prstGeom>
        </p:spPr>
        <p:txBody>
          <a:bodyPr/>
          <a:lstStyle/>
          <a:p>
            <a:fld id="{64F0E216-BA48-4F04-AC4F-645AA0DD6AC6}" type="datetimeFigureOut">
              <a:rPr lang="en-US" smtClean="0"/>
              <a:t>4/13/2024</a:t>
            </a:fld>
            <a:endParaRPr lang="en-US"/>
          </a:p>
        </p:txBody>
      </p:sp>
      <p:sp>
        <p:nvSpPr>
          <p:cNvPr id="4" name="Footer Placeholder 3">
            <a:extLst>
              <a:ext uri="{FF2B5EF4-FFF2-40B4-BE49-F238E27FC236}">
                <a16:creationId xmlns:a16="http://schemas.microsoft.com/office/drawing/2014/main" id="{AB358F0F-237C-4F8E-A5A7-48269F700B1D}"/>
              </a:ext>
            </a:extLst>
          </p:cNvPr>
          <p:cNvSpPr>
            <a:spLocks noGrp="1"/>
          </p:cNvSpPr>
          <p:nvPr>
            <p:ph type="ftr" sz="quarter" idx="11"/>
          </p:nvPr>
        </p:nvSpPr>
        <p:spPr>
          <a:xfrm>
            <a:off x="3308350" y="6401999"/>
            <a:ext cx="5575300" cy="369332"/>
          </a:xfrm>
          <a:prstGeom prst="rect">
            <a:avLst/>
          </a:prstGeom>
        </p:spPr>
        <p:txBody>
          <a:bodyPr/>
          <a:lstStyle/>
          <a:p>
            <a:endParaRPr lang="en-US"/>
          </a:p>
        </p:txBody>
      </p:sp>
      <p:sp>
        <p:nvSpPr>
          <p:cNvPr id="5" name="Slide Number Placeholder 4">
            <a:extLst>
              <a:ext uri="{FF2B5EF4-FFF2-40B4-BE49-F238E27FC236}">
                <a16:creationId xmlns:a16="http://schemas.microsoft.com/office/drawing/2014/main" id="{68C3629E-70C3-44A4-A268-2194CD424AF9}"/>
              </a:ext>
            </a:extLst>
          </p:cNvPr>
          <p:cNvSpPr>
            <a:spLocks noGrp="1"/>
          </p:cNvSpPr>
          <p:nvPr>
            <p:ph type="sldNum" sz="quarter" idx="12"/>
          </p:nvPr>
        </p:nvSpPr>
        <p:spPr>
          <a:xfrm>
            <a:off x="9442800" y="6401999"/>
            <a:ext cx="2208212" cy="369332"/>
          </a:xfrm>
          <a:prstGeom prst="rect">
            <a:avLst/>
          </a:prstGeom>
        </p:spPr>
        <p:txBody>
          <a:bodyPr/>
          <a:lstStyle/>
          <a:p>
            <a:fld id="{D39607A7-8386-47DB-8578-DDEDD194E5D4}" type="slidenum">
              <a:rPr lang="en-US" smtClean="0"/>
              <a:t>‹#›</a:t>
            </a:fld>
            <a:endParaRPr lang="en-US"/>
          </a:p>
        </p:txBody>
      </p:sp>
    </p:spTree>
    <p:extLst>
      <p:ext uri="{BB962C8B-B14F-4D97-AF65-F5344CB8AC3E}">
        <p14:creationId xmlns:p14="http://schemas.microsoft.com/office/powerpoint/2010/main" val="5001937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F0232D4-EC56-49D3-B967-D972B5E5E2C1}"/>
              </a:ext>
            </a:extLst>
          </p:cNvPr>
          <p:cNvSpPr>
            <a:spLocks noGrp="1"/>
          </p:cNvSpPr>
          <p:nvPr>
            <p:ph type="dt" sz="half" idx="10"/>
          </p:nvPr>
        </p:nvSpPr>
        <p:spPr>
          <a:xfrm>
            <a:off x="541338" y="6401999"/>
            <a:ext cx="2206625" cy="369332"/>
          </a:xfrm>
          <a:prstGeom prst="rect">
            <a:avLst/>
          </a:prstGeom>
        </p:spPr>
        <p:txBody>
          <a:bodyPr/>
          <a:lstStyle/>
          <a:p>
            <a:fld id="{64F0E216-BA48-4F04-AC4F-645AA0DD6AC6}" type="datetimeFigureOut">
              <a:rPr lang="en-US" smtClean="0"/>
              <a:t>4/13/2024</a:t>
            </a:fld>
            <a:endParaRPr lang="en-US"/>
          </a:p>
        </p:txBody>
      </p:sp>
      <p:sp>
        <p:nvSpPr>
          <p:cNvPr id="3" name="Footer Placeholder 2">
            <a:extLst>
              <a:ext uri="{FF2B5EF4-FFF2-40B4-BE49-F238E27FC236}">
                <a16:creationId xmlns:a16="http://schemas.microsoft.com/office/drawing/2014/main" id="{0B2C3171-136A-405F-B1CF-C0DAFAA21E41}"/>
              </a:ext>
            </a:extLst>
          </p:cNvPr>
          <p:cNvSpPr>
            <a:spLocks noGrp="1"/>
          </p:cNvSpPr>
          <p:nvPr>
            <p:ph type="ftr" sz="quarter" idx="11"/>
          </p:nvPr>
        </p:nvSpPr>
        <p:spPr>
          <a:xfrm>
            <a:off x="3308350" y="6401999"/>
            <a:ext cx="5575300" cy="369332"/>
          </a:xfrm>
          <a:prstGeom prst="rect">
            <a:avLst/>
          </a:prstGeom>
        </p:spPr>
        <p:txBody>
          <a:bodyPr/>
          <a:lstStyle/>
          <a:p>
            <a:endParaRPr lang="en-US"/>
          </a:p>
        </p:txBody>
      </p:sp>
      <p:sp>
        <p:nvSpPr>
          <p:cNvPr id="4" name="Slide Number Placeholder 3">
            <a:extLst>
              <a:ext uri="{FF2B5EF4-FFF2-40B4-BE49-F238E27FC236}">
                <a16:creationId xmlns:a16="http://schemas.microsoft.com/office/drawing/2014/main" id="{76523E7E-BA29-40D2-BE24-10E7F7050409}"/>
              </a:ext>
            </a:extLst>
          </p:cNvPr>
          <p:cNvSpPr>
            <a:spLocks noGrp="1"/>
          </p:cNvSpPr>
          <p:nvPr>
            <p:ph type="sldNum" sz="quarter" idx="12"/>
          </p:nvPr>
        </p:nvSpPr>
        <p:spPr>
          <a:xfrm>
            <a:off x="9442800" y="6401999"/>
            <a:ext cx="2208212" cy="369332"/>
          </a:xfrm>
          <a:prstGeom prst="rect">
            <a:avLst/>
          </a:prstGeom>
        </p:spPr>
        <p:txBody>
          <a:bodyPr/>
          <a:lstStyle/>
          <a:p>
            <a:fld id="{D39607A7-8386-47DB-8578-DDEDD194E5D4}" type="slidenum">
              <a:rPr lang="en-US" smtClean="0"/>
              <a:t>‹#›</a:t>
            </a:fld>
            <a:endParaRPr lang="en-US"/>
          </a:p>
        </p:txBody>
      </p:sp>
    </p:spTree>
    <p:extLst>
      <p:ext uri="{BB962C8B-B14F-4D97-AF65-F5344CB8AC3E}">
        <p14:creationId xmlns:p14="http://schemas.microsoft.com/office/powerpoint/2010/main" val="13787755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3607EF-706F-47DD-B487-7C3E4EDE1945}"/>
              </a:ext>
            </a:extLst>
          </p:cNvPr>
          <p:cNvSpPr>
            <a:spLocks noGrp="1"/>
          </p:cNvSpPr>
          <p:nvPr>
            <p:ph type="title"/>
          </p:nvPr>
        </p:nvSpPr>
        <p:spPr>
          <a:xfrm>
            <a:off x="1071607" y="1011238"/>
            <a:ext cx="3906000" cy="1292400"/>
          </a:xfrm>
        </p:spPr>
        <p:txBody>
          <a:bodyPr anchor="t" anchorCtr="0">
            <a:normAutofit/>
          </a:bodyPr>
          <a:lstStyle>
            <a:lvl1pPr>
              <a:defRPr sz="28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08298442-7D9F-4D62-866B-FBA382F06C4C}"/>
              </a:ext>
            </a:extLst>
          </p:cNvPr>
          <p:cNvSpPr>
            <a:spLocks noGrp="1"/>
          </p:cNvSpPr>
          <p:nvPr>
            <p:ph idx="1"/>
          </p:nvPr>
        </p:nvSpPr>
        <p:spPr>
          <a:xfrm>
            <a:off x="5537200" y="955230"/>
            <a:ext cx="5583193" cy="4813745"/>
          </a:xfrm>
        </p:spPr>
        <p:txBody>
          <a:bodyPr/>
          <a:lstStyle>
            <a:lvl1pPr marL="0" indent="0">
              <a:lnSpc>
                <a:spcPct val="100000"/>
              </a:lnSpc>
              <a:buFontTx/>
              <a:buNone/>
              <a:defRPr sz="4800"/>
            </a:lvl1pPr>
            <a:lvl2pPr marL="0">
              <a:lnSpc>
                <a:spcPct val="100000"/>
              </a:lnSpc>
              <a:defRPr sz="4800"/>
            </a:lvl2pPr>
            <a:lvl3pPr marL="0" indent="0">
              <a:buNone/>
              <a:defRPr sz="2000"/>
            </a:lvl3pPr>
            <a:lvl4pPr marL="0">
              <a:defRPr sz="2000"/>
            </a:lvl4pPr>
            <a:lvl5pPr marL="360000">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267D1DB7-AC43-460E-B3C5-9F8B37D1B50A}"/>
              </a:ext>
            </a:extLst>
          </p:cNvPr>
          <p:cNvSpPr>
            <a:spLocks noGrp="1"/>
          </p:cNvSpPr>
          <p:nvPr>
            <p:ph type="body" sz="half" idx="2"/>
          </p:nvPr>
        </p:nvSpPr>
        <p:spPr>
          <a:xfrm>
            <a:off x="1079499" y="2664000"/>
            <a:ext cx="3905999" cy="3106800"/>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40C5DE9-6995-4F6E-AF64-6CE9A677971D}"/>
              </a:ext>
            </a:extLst>
          </p:cNvPr>
          <p:cNvSpPr>
            <a:spLocks noGrp="1"/>
          </p:cNvSpPr>
          <p:nvPr>
            <p:ph type="dt" sz="half" idx="10"/>
          </p:nvPr>
        </p:nvSpPr>
        <p:spPr>
          <a:xfrm>
            <a:off x="541338" y="6401999"/>
            <a:ext cx="2206625" cy="369332"/>
          </a:xfrm>
          <a:prstGeom prst="rect">
            <a:avLst/>
          </a:prstGeom>
        </p:spPr>
        <p:txBody>
          <a:bodyPr/>
          <a:lstStyle/>
          <a:p>
            <a:fld id="{64F0E216-BA48-4F04-AC4F-645AA0DD6AC6}" type="datetimeFigureOut">
              <a:rPr lang="en-US" smtClean="0"/>
              <a:t>4/13/2024</a:t>
            </a:fld>
            <a:endParaRPr lang="en-US"/>
          </a:p>
        </p:txBody>
      </p:sp>
      <p:sp>
        <p:nvSpPr>
          <p:cNvPr id="6" name="Footer Placeholder 5">
            <a:extLst>
              <a:ext uri="{FF2B5EF4-FFF2-40B4-BE49-F238E27FC236}">
                <a16:creationId xmlns:a16="http://schemas.microsoft.com/office/drawing/2014/main" id="{388BC655-2B4D-48CA-90B9-740400332295}"/>
              </a:ext>
            </a:extLst>
          </p:cNvPr>
          <p:cNvSpPr>
            <a:spLocks noGrp="1"/>
          </p:cNvSpPr>
          <p:nvPr>
            <p:ph type="ftr" sz="quarter" idx="11"/>
          </p:nvPr>
        </p:nvSpPr>
        <p:spPr>
          <a:xfrm>
            <a:off x="3308350" y="6401999"/>
            <a:ext cx="5575300" cy="369332"/>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1314A7E0-1D83-4CE0-9FFE-3EEE2B3C27ED}"/>
              </a:ext>
            </a:extLst>
          </p:cNvPr>
          <p:cNvSpPr>
            <a:spLocks noGrp="1"/>
          </p:cNvSpPr>
          <p:nvPr>
            <p:ph type="sldNum" sz="quarter" idx="12"/>
          </p:nvPr>
        </p:nvSpPr>
        <p:spPr>
          <a:xfrm>
            <a:off x="9442800" y="6401999"/>
            <a:ext cx="2208212" cy="369332"/>
          </a:xfrm>
          <a:prstGeom prst="rect">
            <a:avLst/>
          </a:prstGeom>
        </p:spPr>
        <p:txBody>
          <a:bodyPr/>
          <a:lstStyle/>
          <a:p>
            <a:fld id="{D39607A7-8386-47DB-8578-DDEDD194E5D4}" type="slidenum">
              <a:rPr lang="en-US" smtClean="0"/>
              <a:t>‹#›</a:t>
            </a:fld>
            <a:endParaRPr lang="en-US"/>
          </a:p>
        </p:txBody>
      </p:sp>
    </p:spTree>
    <p:extLst>
      <p:ext uri="{BB962C8B-B14F-4D97-AF65-F5344CB8AC3E}">
        <p14:creationId xmlns:p14="http://schemas.microsoft.com/office/powerpoint/2010/main" val="1592524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4F7F85-950A-4BED-AE31-5C85DE4FA488}"/>
              </a:ext>
            </a:extLst>
          </p:cNvPr>
          <p:cNvSpPr>
            <a:spLocks noGrp="1"/>
          </p:cNvSpPr>
          <p:nvPr>
            <p:ph type="title"/>
          </p:nvPr>
        </p:nvSpPr>
        <p:spPr>
          <a:xfrm>
            <a:off x="1079501" y="1011238"/>
            <a:ext cx="3905250" cy="1292662"/>
          </a:xfrm>
        </p:spPr>
        <p:txBody>
          <a:bodyPr anchor="t" anchorCtr="0">
            <a:normAutofit/>
          </a:bodyPr>
          <a:lstStyle>
            <a:lvl1pPr>
              <a:defRPr sz="28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6813A008-3741-4305-8A06-C0D8404A32BB}"/>
              </a:ext>
            </a:extLst>
          </p:cNvPr>
          <p:cNvSpPr>
            <a:spLocks noGrp="1"/>
          </p:cNvSpPr>
          <p:nvPr>
            <p:ph type="pic" idx="1"/>
          </p:nvPr>
        </p:nvSpPr>
        <p:spPr>
          <a:xfrm>
            <a:off x="5537200" y="531813"/>
            <a:ext cx="6113812" cy="5784849"/>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BF2ADC63-3365-4920-AF26-600F4D2EA579}"/>
              </a:ext>
            </a:extLst>
          </p:cNvPr>
          <p:cNvSpPr>
            <a:spLocks noGrp="1"/>
          </p:cNvSpPr>
          <p:nvPr>
            <p:ph type="body" sz="half" idx="2"/>
          </p:nvPr>
        </p:nvSpPr>
        <p:spPr>
          <a:xfrm>
            <a:off x="1079500" y="2663825"/>
            <a:ext cx="3905250" cy="3105150"/>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AC161BE-EF8B-4F4D-8197-61442EBC46BD}"/>
              </a:ext>
            </a:extLst>
          </p:cNvPr>
          <p:cNvSpPr>
            <a:spLocks noGrp="1"/>
          </p:cNvSpPr>
          <p:nvPr>
            <p:ph type="dt" sz="half" idx="10"/>
          </p:nvPr>
        </p:nvSpPr>
        <p:spPr>
          <a:xfrm>
            <a:off x="541338" y="6401999"/>
            <a:ext cx="2206625" cy="369332"/>
          </a:xfrm>
          <a:prstGeom prst="rect">
            <a:avLst/>
          </a:prstGeom>
        </p:spPr>
        <p:txBody>
          <a:bodyPr/>
          <a:lstStyle/>
          <a:p>
            <a:fld id="{64F0E216-BA48-4F04-AC4F-645AA0DD6AC6}" type="datetimeFigureOut">
              <a:rPr lang="en-US" smtClean="0"/>
              <a:t>4/13/2024</a:t>
            </a:fld>
            <a:endParaRPr lang="en-US"/>
          </a:p>
        </p:txBody>
      </p:sp>
      <p:sp>
        <p:nvSpPr>
          <p:cNvPr id="6" name="Footer Placeholder 5">
            <a:extLst>
              <a:ext uri="{FF2B5EF4-FFF2-40B4-BE49-F238E27FC236}">
                <a16:creationId xmlns:a16="http://schemas.microsoft.com/office/drawing/2014/main" id="{9FD37897-BFE5-414E-9334-53116988DC37}"/>
              </a:ext>
            </a:extLst>
          </p:cNvPr>
          <p:cNvSpPr>
            <a:spLocks noGrp="1"/>
          </p:cNvSpPr>
          <p:nvPr>
            <p:ph type="ftr" sz="quarter" idx="11"/>
          </p:nvPr>
        </p:nvSpPr>
        <p:spPr>
          <a:xfrm>
            <a:off x="3308350" y="6401999"/>
            <a:ext cx="5575300" cy="369332"/>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3F5BF024-9A20-4B80-976D-420DCCD1616D}"/>
              </a:ext>
            </a:extLst>
          </p:cNvPr>
          <p:cNvSpPr>
            <a:spLocks noGrp="1"/>
          </p:cNvSpPr>
          <p:nvPr>
            <p:ph type="sldNum" sz="quarter" idx="12"/>
          </p:nvPr>
        </p:nvSpPr>
        <p:spPr>
          <a:xfrm>
            <a:off x="9442800" y="6401999"/>
            <a:ext cx="2208212" cy="369332"/>
          </a:xfrm>
          <a:prstGeom prst="rect">
            <a:avLst/>
          </a:prstGeom>
        </p:spPr>
        <p:txBody>
          <a:bodyPr/>
          <a:lstStyle/>
          <a:p>
            <a:fld id="{D39607A7-8386-47DB-8578-DDEDD194E5D4}" type="slidenum">
              <a:rPr lang="en-US" smtClean="0"/>
              <a:t>‹#›</a:t>
            </a:fld>
            <a:endParaRPr lang="en-US"/>
          </a:p>
        </p:txBody>
      </p:sp>
    </p:spTree>
    <p:extLst>
      <p:ext uri="{BB962C8B-B14F-4D97-AF65-F5344CB8AC3E}">
        <p14:creationId xmlns:p14="http://schemas.microsoft.com/office/powerpoint/2010/main" val="23821998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C700152-D18D-4405-8FB2-5985831B57A0}"/>
              </a:ext>
            </a:extLst>
          </p:cNvPr>
          <p:cNvSpPr>
            <a:spLocks noGrp="1"/>
          </p:cNvSpPr>
          <p:nvPr>
            <p:ph type="title"/>
          </p:nvPr>
        </p:nvSpPr>
        <p:spPr>
          <a:xfrm>
            <a:off x="1079500" y="1011238"/>
            <a:ext cx="10026650" cy="655637"/>
          </a:xfrm>
          <a:prstGeom prst="rect">
            <a:avLst/>
          </a:prstGeom>
        </p:spPr>
        <p:txBody>
          <a:bodyPr vert="horz" lIns="0" tIns="0" rIns="0" bIns="0" rtlCol="0" anchor="t"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722E92E1-0C4A-474E-8E29-8DB404101BA7}"/>
              </a:ext>
            </a:extLst>
          </p:cNvPr>
          <p:cNvSpPr>
            <a:spLocks noGrp="1"/>
          </p:cNvSpPr>
          <p:nvPr>
            <p:ph type="body" idx="1"/>
          </p:nvPr>
        </p:nvSpPr>
        <p:spPr>
          <a:xfrm>
            <a:off x="1079500" y="1790700"/>
            <a:ext cx="10026650" cy="3978275"/>
          </a:xfrm>
          <a:prstGeom prst="rect">
            <a:avLst/>
          </a:prstGeom>
        </p:spPr>
        <p:txBody>
          <a:bodyPr vert="horz" lIns="0" tIns="0" rIns="0" bIns="0" rtlCol="0" anchor="t" anchorCtr="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B122E245-B48B-4526-8D2D-9475E64B0624}"/>
              </a:ext>
            </a:extLst>
          </p:cNvPr>
          <p:cNvSpPr>
            <a:spLocks noGrp="1"/>
          </p:cNvSpPr>
          <p:nvPr>
            <p:ph type="dt" sz="half" idx="2"/>
          </p:nvPr>
        </p:nvSpPr>
        <p:spPr>
          <a:xfrm>
            <a:off x="541338" y="6401999"/>
            <a:ext cx="2206625" cy="369332"/>
          </a:xfrm>
          <a:prstGeom prst="rect">
            <a:avLst/>
          </a:prstGeom>
        </p:spPr>
        <p:txBody>
          <a:bodyPr vert="horz" lIns="0" tIns="0" rIns="0" bIns="0" rtlCol="0" anchor="ctr">
            <a:normAutofit/>
          </a:bodyPr>
          <a:lstStyle>
            <a:lvl1pPr algn="l">
              <a:defRPr sz="1000" cap="all" spc="300" baseline="0">
                <a:solidFill>
                  <a:schemeClr val="tx1">
                    <a:alpha val="70000"/>
                  </a:schemeClr>
                </a:solidFill>
              </a:defRPr>
            </a:lvl1pPr>
          </a:lstStyle>
          <a:p>
            <a:fld id="{64F0E216-BA48-4F04-AC4F-645AA0DD6AC6}" type="datetimeFigureOut">
              <a:rPr lang="en-US" smtClean="0"/>
              <a:pPr/>
              <a:t>4/13/2024</a:t>
            </a:fld>
            <a:endParaRPr lang="en-US" dirty="0"/>
          </a:p>
        </p:txBody>
      </p:sp>
      <p:sp>
        <p:nvSpPr>
          <p:cNvPr id="5" name="Footer Placeholder 4">
            <a:extLst>
              <a:ext uri="{FF2B5EF4-FFF2-40B4-BE49-F238E27FC236}">
                <a16:creationId xmlns:a16="http://schemas.microsoft.com/office/drawing/2014/main" id="{C2A0FE5C-A494-40F2-A357-786AFFA6318E}"/>
              </a:ext>
            </a:extLst>
          </p:cNvPr>
          <p:cNvSpPr>
            <a:spLocks noGrp="1"/>
          </p:cNvSpPr>
          <p:nvPr>
            <p:ph type="ftr" sz="quarter" idx="3"/>
          </p:nvPr>
        </p:nvSpPr>
        <p:spPr>
          <a:xfrm>
            <a:off x="3308350" y="6401999"/>
            <a:ext cx="5575300" cy="369332"/>
          </a:xfrm>
          <a:prstGeom prst="rect">
            <a:avLst/>
          </a:prstGeom>
        </p:spPr>
        <p:txBody>
          <a:bodyPr vert="horz" lIns="0" tIns="0" rIns="0" bIns="0" rtlCol="0" anchor="ctr">
            <a:normAutofit/>
          </a:bodyPr>
          <a:lstStyle>
            <a:lvl1pPr algn="ctr">
              <a:defRPr sz="1000" cap="all" spc="300" baseline="0">
                <a:solidFill>
                  <a:schemeClr val="tx1">
                    <a:alpha val="70000"/>
                  </a:schemeClr>
                </a:solidFill>
              </a:defRPr>
            </a:lvl1pPr>
          </a:lstStyle>
          <a:p>
            <a:endParaRPr lang="en-US" dirty="0"/>
          </a:p>
        </p:txBody>
      </p:sp>
      <p:sp>
        <p:nvSpPr>
          <p:cNvPr id="6" name="Slide Number Placeholder 5">
            <a:extLst>
              <a:ext uri="{FF2B5EF4-FFF2-40B4-BE49-F238E27FC236}">
                <a16:creationId xmlns:a16="http://schemas.microsoft.com/office/drawing/2014/main" id="{504686A1-EDE2-44D9-A671-F708A6F883D7}"/>
              </a:ext>
            </a:extLst>
          </p:cNvPr>
          <p:cNvSpPr>
            <a:spLocks noGrp="1"/>
          </p:cNvSpPr>
          <p:nvPr>
            <p:ph type="sldNum" sz="quarter" idx="4"/>
          </p:nvPr>
        </p:nvSpPr>
        <p:spPr>
          <a:xfrm>
            <a:off x="9442800" y="6401999"/>
            <a:ext cx="2208212" cy="369332"/>
          </a:xfrm>
          <a:prstGeom prst="rect">
            <a:avLst/>
          </a:prstGeom>
        </p:spPr>
        <p:txBody>
          <a:bodyPr vert="horz" lIns="0" tIns="0" rIns="0" bIns="0" rtlCol="0" anchor="ctr">
            <a:normAutofit/>
          </a:bodyPr>
          <a:lstStyle>
            <a:lvl1pPr algn="r">
              <a:defRPr sz="1000" cap="all" spc="300" baseline="0">
                <a:solidFill>
                  <a:schemeClr val="tx1">
                    <a:alpha val="70000"/>
                  </a:schemeClr>
                </a:solidFill>
              </a:defRPr>
            </a:lvl1pPr>
          </a:lstStyle>
          <a:p>
            <a:fld id="{D39607A7-8386-47DB-8578-DDEDD194E5D4}" type="slidenum">
              <a:rPr lang="en-US" smtClean="0"/>
              <a:pPr/>
              <a:t>‹#›</a:t>
            </a:fld>
            <a:endParaRPr lang="en-US" dirty="0"/>
          </a:p>
        </p:txBody>
      </p:sp>
    </p:spTree>
    <p:extLst>
      <p:ext uri="{BB962C8B-B14F-4D97-AF65-F5344CB8AC3E}">
        <p14:creationId xmlns:p14="http://schemas.microsoft.com/office/powerpoint/2010/main" val="2552555254"/>
      </p:ext>
    </p:extLst>
  </p:cSld>
  <p:clrMap bg1="dk1" tx1="lt1" bg2="dk2" tx2="lt2" accent1="accent1" accent2="accent2" accent3="accent3" accent4="accent4" accent5="accent5" accent6="accent6" hlink="hlink" folHlink="folHlink"/>
  <p:sldLayoutIdLst>
    <p:sldLayoutId id="2147483795" r:id="rId1"/>
    <p:sldLayoutId id="2147483796" r:id="rId2"/>
    <p:sldLayoutId id="2147483797" r:id="rId3"/>
    <p:sldLayoutId id="2147483798" r:id="rId4"/>
    <p:sldLayoutId id="2147483799" r:id="rId5"/>
    <p:sldLayoutId id="2147483793" r:id="rId6"/>
    <p:sldLayoutId id="2147483789" r:id="rId7"/>
    <p:sldLayoutId id="2147483790" r:id="rId8"/>
    <p:sldLayoutId id="2147483791" r:id="rId9"/>
    <p:sldLayoutId id="2147483792" r:id="rId10"/>
    <p:sldLayoutId id="2147483794" r:id="rId11"/>
  </p:sldLayoutIdLst>
  <p:txStyles>
    <p:titleStyle>
      <a:lvl1pPr algn="l" defTabSz="914400" rtl="0" eaLnBrk="1" latinLnBrk="0" hangingPunct="1">
        <a:lnSpc>
          <a:spcPct val="100000"/>
        </a:lnSpc>
        <a:spcBef>
          <a:spcPct val="0"/>
        </a:spcBef>
        <a:buNone/>
        <a:defRPr sz="2800" kern="1200" cap="all" spc="400" baseline="0">
          <a:solidFill>
            <a:schemeClr val="tx1"/>
          </a:solidFill>
          <a:latin typeface="+mj-lt"/>
          <a:ea typeface="+mj-ea"/>
          <a:cs typeface="+mj-cs"/>
        </a:defRPr>
      </a:lvl1pPr>
    </p:titleStyle>
    <p:bodyStyle>
      <a:lvl1pPr marL="360000" indent="-360000" algn="l" defTabSz="914400" rtl="0" eaLnBrk="1" latinLnBrk="0" hangingPunct="1">
        <a:lnSpc>
          <a:spcPct val="125000"/>
        </a:lnSpc>
        <a:spcBef>
          <a:spcPts val="1000"/>
        </a:spcBef>
        <a:buClr>
          <a:schemeClr val="accent1">
            <a:lumMod val="60000"/>
            <a:lumOff val="40000"/>
          </a:schemeClr>
        </a:buClr>
        <a:buFont typeface="Wingdings" panose="05000000000000000000" pitchFamily="2" charset="2"/>
        <a:buChar char=""/>
        <a:defRPr sz="2000" kern="1200">
          <a:solidFill>
            <a:schemeClr val="tx1">
              <a:alpha val="70000"/>
            </a:schemeClr>
          </a:solidFill>
          <a:latin typeface="+mn-lt"/>
          <a:ea typeface="+mn-ea"/>
          <a:cs typeface="+mn-cs"/>
        </a:defRPr>
      </a:lvl1pPr>
      <a:lvl2pPr marL="360000" indent="0" algn="l" defTabSz="914400" rtl="0" eaLnBrk="1" latinLnBrk="0" hangingPunct="1">
        <a:lnSpc>
          <a:spcPct val="125000"/>
        </a:lnSpc>
        <a:spcBef>
          <a:spcPts val="500"/>
        </a:spcBef>
        <a:buClr>
          <a:schemeClr val="accent1">
            <a:lumMod val="60000"/>
            <a:lumOff val="40000"/>
          </a:schemeClr>
        </a:buClr>
        <a:buFontTx/>
        <a:buNone/>
        <a:defRPr sz="2000" i="1" kern="1200">
          <a:solidFill>
            <a:schemeClr val="tx1">
              <a:alpha val="70000"/>
            </a:schemeClr>
          </a:solidFill>
          <a:latin typeface="+mn-lt"/>
          <a:ea typeface="+mn-ea"/>
          <a:cs typeface="+mn-cs"/>
        </a:defRPr>
      </a:lvl2pPr>
      <a:lvl3pPr marL="1080000" indent="-360000" algn="l" defTabSz="914400" rtl="0" eaLnBrk="1" latinLnBrk="0" hangingPunct="1">
        <a:lnSpc>
          <a:spcPct val="125000"/>
        </a:lnSpc>
        <a:spcBef>
          <a:spcPts val="500"/>
        </a:spcBef>
        <a:buClr>
          <a:schemeClr val="accent1">
            <a:lumMod val="60000"/>
            <a:lumOff val="40000"/>
          </a:schemeClr>
        </a:buClr>
        <a:buFont typeface="Wingdings" panose="05000000000000000000" pitchFamily="2" charset="2"/>
        <a:buChar char=""/>
        <a:defRPr sz="2000" kern="1200">
          <a:solidFill>
            <a:schemeClr val="tx1">
              <a:alpha val="70000"/>
            </a:schemeClr>
          </a:solidFill>
          <a:latin typeface="+mn-lt"/>
          <a:ea typeface="+mn-ea"/>
          <a:cs typeface="+mn-cs"/>
        </a:defRPr>
      </a:lvl3pPr>
      <a:lvl4pPr marL="1080000" indent="0" algn="l" defTabSz="914400" rtl="0" eaLnBrk="1" latinLnBrk="0" hangingPunct="1">
        <a:lnSpc>
          <a:spcPct val="125000"/>
        </a:lnSpc>
        <a:spcBef>
          <a:spcPts val="500"/>
        </a:spcBef>
        <a:buClr>
          <a:schemeClr val="accent1">
            <a:lumMod val="60000"/>
            <a:lumOff val="40000"/>
          </a:schemeClr>
        </a:buClr>
        <a:buFontTx/>
        <a:buNone/>
        <a:defRPr sz="2000" i="1" kern="1200">
          <a:solidFill>
            <a:schemeClr val="tx1">
              <a:alpha val="70000"/>
            </a:schemeClr>
          </a:solidFill>
          <a:latin typeface="+mn-lt"/>
          <a:ea typeface="+mn-ea"/>
          <a:cs typeface="+mn-cs"/>
        </a:defRPr>
      </a:lvl4pPr>
      <a:lvl5pPr marL="1800000" indent="-360000" algn="l" defTabSz="914400" rtl="0" eaLnBrk="1" latinLnBrk="0" hangingPunct="1">
        <a:lnSpc>
          <a:spcPct val="125000"/>
        </a:lnSpc>
        <a:spcBef>
          <a:spcPts val="500"/>
        </a:spcBef>
        <a:buClr>
          <a:schemeClr val="accent1">
            <a:lumMod val="60000"/>
            <a:lumOff val="40000"/>
          </a:schemeClr>
        </a:buClr>
        <a:buFont typeface="Wingdings" panose="05000000000000000000" pitchFamily="2" charset="2"/>
        <a:buChar char=""/>
        <a:defRPr sz="2000" kern="1200">
          <a:solidFill>
            <a:schemeClr val="tx1">
              <a:alpha val="7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3011B0B3-5679-4759-90B8-3B908C4CBD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05443DE-3579-220A-024D-A7B5E163F66A}"/>
              </a:ext>
            </a:extLst>
          </p:cNvPr>
          <p:cNvSpPr>
            <a:spLocks noGrp="1"/>
          </p:cNvSpPr>
          <p:nvPr>
            <p:ph type="ctrTitle"/>
          </p:nvPr>
        </p:nvSpPr>
        <p:spPr>
          <a:xfrm>
            <a:off x="1085851" y="1089025"/>
            <a:ext cx="4451349" cy="1532951"/>
          </a:xfrm>
        </p:spPr>
        <p:txBody>
          <a:bodyPr>
            <a:normAutofit/>
          </a:bodyPr>
          <a:lstStyle/>
          <a:p>
            <a:r>
              <a:rPr lang="en-US" sz="2600" dirty="0">
                <a:latin typeface="Algerian" panose="04020705040A02060702" pitchFamily="82" charset="0"/>
              </a:rPr>
              <a:t>The Transformative Journey of Humility and Faith: </a:t>
            </a:r>
          </a:p>
        </p:txBody>
      </p:sp>
      <p:sp>
        <p:nvSpPr>
          <p:cNvPr id="3" name="Subtitle 2">
            <a:extLst>
              <a:ext uri="{FF2B5EF4-FFF2-40B4-BE49-F238E27FC236}">
                <a16:creationId xmlns:a16="http://schemas.microsoft.com/office/drawing/2014/main" id="{476F100A-6BF5-CCCF-6EC7-3ACE68161E4D}"/>
              </a:ext>
            </a:extLst>
          </p:cNvPr>
          <p:cNvSpPr>
            <a:spLocks noGrp="1"/>
          </p:cNvSpPr>
          <p:nvPr>
            <p:ph type="subTitle" idx="1"/>
          </p:nvPr>
        </p:nvSpPr>
        <p:spPr>
          <a:xfrm>
            <a:off x="1085850" y="4248000"/>
            <a:ext cx="4451349" cy="1520975"/>
          </a:xfrm>
        </p:spPr>
        <p:txBody>
          <a:bodyPr>
            <a:normAutofit/>
          </a:bodyPr>
          <a:lstStyle/>
          <a:p>
            <a:r>
              <a:rPr lang="en-US" dirty="0">
                <a:latin typeface="Baguet Script" panose="00000500000000000000" pitchFamily="2" charset="0"/>
              </a:rPr>
              <a:t>The necessary posture to enter God’s kind of Faith.</a:t>
            </a:r>
          </a:p>
        </p:txBody>
      </p:sp>
      <p:grpSp>
        <p:nvGrpSpPr>
          <p:cNvPr id="26" name="Group 25">
            <a:extLst>
              <a:ext uri="{FF2B5EF4-FFF2-40B4-BE49-F238E27FC236}">
                <a16:creationId xmlns:a16="http://schemas.microsoft.com/office/drawing/2014/main" id="{49E013D9-9421-47E7-9080-30F6E544BE4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200275" y="2840038"/>
            <a:ext cx="2216150" cy="1177924"/>
            <a:chOff x="4987925" y="2840038"/>
            <a:chExt cx="2216150" cy="1177924"/>
          </a:xfrm>
        </p:grpSpPr>
        <p:sp>
          <p:nvSpPr>
            <p:cNvPr id="27" name="Rectangle 26">
              <a:extLst>
                <a:ext uri="{FF2B5EF4-FFF2-40B4-BE49-F238E27FC236}">
                  <a16:creationId xmlns:a16="http://schemas.microsoft.com/office/drawing/2014/main" id="{9109F7CF-3139-48B9-AF7B-9BD2941A8DB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987925" y="2840038"/>
              <a:ext cx="2216150" cy="1177924"/>
            </a:xfrm>
            <a:prstGeom prst="rect">
              <a:avLst/>
            </a:prstGeom>
            <a:solidFill>
              <a:schemeClr val="bg2">
                <a:alpha val="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Rectangle 27">
              <a:extLst>
                <a:ext uri="{FF2B5EF4-FFF2-40B4-BE49-F238E27FC236}">
                  <a16:creationId xmlns:a16="http://schemas.microsoft.com/office/drawing/2014/main" id="{15A838F8-C7B5-4988-81A9-B02E6C8F9B7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50208" y="2992877"/>
              <a:ext cx="972458" cy="919518"/>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Rectangle 28">
              <a:extLst>
                <a:ext uri="{FF2B5EF4-FFF2-40B4-BE49-F238E27FC236}">
                  <a16:creationId xmlns:a16="http://schemas.microsoft.com/office/drawing/2014/main" id="{85B86A1A-402F-4AE2-B5E6-B8A5FB16CD4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5469335" y="2992877"/>
              <a:ext cx="972458" cy="919518"/>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30" name="Group 29">
              <a:extLst>
                <a:ext uri="{FF2B5EF4-FFF2-40B4-BE49-F238E27FC236}">
                  <a16:creationId xmlns:a16="http://schemas.microsoft.com/office/drawing/2014/main" id="{44A0542D-9B1C-46B1-82B5-54470B697F17}"/>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5614944" y="3117662"/>
              <a:ext cx="1009280" cy="464739"/>
              <a:chOff x="4432859" y="3200647"/>
              <a:chExt cx="1009280" cy="464739"/>
            </a:xfrm>
          </p:grpSpPr>
          <p:sp>
            <p:nvSpPr>
              <p:cNvPr id="38" name="Freeform: Shape 37">
                <a:extLst>
                  <a:ext uri="{FF2B5EF4-FFF2-40B4-BE49-F238E27FC236}">
                    <a16:creationId xmlns:a16="http://schemas.microsoft.com/office/drawing/2014/main" id="{F3AFD408-F48C-4C50-8D5E-5DD62717993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flipH="1" flipV="1">
                <a:off x="4977400" y="3200647"/>
                <a:ext cx="464739" cy="464739"/>
              </a:xfrm>
              <a:custGeom>
                <a:avLst/>
                <a:gdLst>
                  <a:gd name="connsiteX0" fmla="*/ 464132 w 464739"/>
                  <a:gd name="connsiteY0" fmla="*/ 463881 h 464739"/>
                  <a:gd name="connsiteX1" fmla="*/ 463891 w 464739"/>
                  <a:gd name="connsiteY1" fmla="*/ 463892 h 464739"/>
                  <a:gd name="connsiteX2" fmla="*/ 463880 w 464739"/>
                  <a:gd name="connsiteY2" fmla="*/ 464132 h 464739"/>
                  <a:gd name="connsiteX3" fmla="*/ 463651 w 464739"/>
                  <a:gd name="connsiteY3" fmla="*/ 463904 h 464739"/>
                  <a:gd name="connsiteX4" fmla="*/ 446142 w 464739"/>
                  <a:gd name="connsiteY4" fmla="*/ 464739 h 464739"/>
                  <a:gd name="connsiteX5" fmla="*/ 130673 w 464739"/>
                  <a:gd name="connsiteY5" fmla="*/ 334067 h 464739"/>
                  <a:gd name="connsiteX6" fmla="*/ 0 w 464739"/>
                  <a:gd name="connsiteY6" fmla="*/ 18597 h 464739"/>
                  <a:gd name="connsiteX7" fmla="*/ 836 w 464739"/>
                  <a:gd name="connsiteY7" fmla="*/ 1089 h 464739"/>
                  <a:gd name="connsiteX8" fmla="*/ 607 w 464739"/>
                  <a:gd name="connsiteY8" fmla="*/ 859 h 464739"/>
                  <a:gd name="connsiteX9" fmla="*/ 848 w 464739"/>
                  <a:gd name="connsiteY9" fmla="*/ 848 h 464739"/>
                  <a:gd name="connsiteX10" fmla="*/ 859 w 464739"/>
                  <a:gd name="connsiteY10" fmla="*/ 607 h 464739"/>
                  <a:gd name="connsiteX11" fmla="*/ 1089 w 464739"/>
                  <a:gd name="connsiteY11" fmla="*/ 836 h 464739"/>
                  <a:gd name="connsiteX12" fmla="*/ 18597 w 464739"/>
                  <a:gd name="connsiteY12" fmla="*/ 0 h 464739"/>
                  <a:gd name="connsiteX13" fmla="*/ 334067 w 464739"/>
                  <a:gd name="connsiteY13" fmla="*/ 130672 h 464739"/>
                  <a:gd name="connsiteX14" fmla="*/ 464739 w 464739"/>
                  <a:gd name="connsiteY14" fmla="*/ 446142 h 464739"/>
                  <a:gd name="connsiteX15" fmla="*/ 463903 w 464739"/>
                  <a:gd name="connsiteY15" fmla="*/ 463652 h 4647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64739" h="464739">
                    <a:moveTo>
                      <a:pt x="464132" y="463881"/>
                    </a:moveTo>
                    <a:lnTo>
                      <a:pt x="463891" y="463892"/>
                    </a:lnTo>
                    <a:lnTo>
                      <a:pt x="463880" y="464132"/>
                    </a:lnTo>
                    <a:lnTo>
                      <a:pt x="463651" y="463904"/>
                    </a:lnTo>
                    <a:lnTo>
                      <a:pt x="446142" y="464739"/>
                    </a:lnTo>
                    <a:cubicBezTo>
                      <a:pt x="331965" y="464739"/>
                      <a:pt x="217787" y="421182"/>
                      <a:pt x="130673" y="334067"/>
                    </a:cubicBezTo>
                    <a:cubicBezTo>
                      <a:pt x="43558" y="246953"/>
                      <a:pt x="1" y="132775"/>
                      <a:pt x="0" y="18597"/>
                    </a:cubicBezTo>
                    <a:lnTo>
                      <a:pt x="836" y="1089"/>
                    </a:lnTo>
                    <a:lnTo>
                      <a:pt x="607" y="859"/>
                    </a:lnTo>
                    <a:lnTo>
                      <a:pt x="848" y="848"/>
                    </a:lnTo>
                    <a:lnTo>
                      <a:pt x="859" y="607"/>
                    </a:lnTo>
                    <a:lnTo>
                      <a:pt x="1089" y="836"/>
                    </a:lnTo>
                    <a:lnTo>
                      <a:pt x="18597" y="0"/>
                    </a:lnTo>
                    <a:cubicBezTo>
                      <a:pt x="132775" y="0"/>
                      <a:pt x="246952" y="43557"/>
                      <a:pt x="334067" y="130672"/>
                    </a:cubicBezTo>
                    <a:cubicBezTo>
                      <a:pt x="421182" y="217787"/>
                      <a:pt x="464739" y="331964"/>
                      <a:pt x="464739" y="446142"/>
                    </a:cubicBezTo>
                    <a:lnTo>
                      <a:pt x="463903" y="463652"/>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39" name="Freeform: Shape 38">
                <a:extLst>
                  <a:ext uri="{FF2B5EF4-FFF2-40B4-BE49-F238E27FC236}">
                    <a16:creationId xmlns:a16="http://schemas.microsoft.com/office/drawing/2014/main" id="{9C45F007-BD45-43C0-8579-5601F9CA781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flipV="1">
                <a:off x="4432859" y="3200647"/>
                <a:ext cx="464739" cy="464739"/>
              </a:xfrm>
              <a:custGeom>
                <a:avLst/>
                <a:gdLst>
                  <a:gd name="connsiteX0" fmla="*/ 464132 w 464739"/>
                  <a:gd name="connsiteY0" fmla="*/ 463881 h 464739"/>
                  <a:gd name="connsiteX1" fmla="*/ 463891 w 464739"/>
                  <a:gd name="connsiteY1" fmla="*/ 463892 h 464739"/>
                  <a:gd name="connsiteX2" fmla="*/ 463880 w 464739"/>
                  <a:gd name="connsiteY2" fmla="*/ 464132 h 464739"/>
                  <a:gd name="connsiteX3" fmla="*/ 463651 w 464739"/>
                  <a:gd name="connsiteY3" fmla="*/ 463904 h 464739"/>
                  <a:gd name="connsiteX4" fmla="*/ 446142 w 464739"/>
                  <a:gd name="connsiteY4" fmla="*/ 464739 h 464739"/>
                  <a:gd name="connsiteX5" fmla="*/ 130673 w 464739"/>
                  <a:gd name="connsiteY5" fmla="*/ 334067 h 464739"/>
                  <a:gd name="connsiteX6" fmla="*/ 0 w 464739"/>
                  <a:gd name="connsiteY6" fmla="*/ 18597 h 464739"/>
                  <a:gd name="connsiteX7" fmla="*/ 836 w 464739"/>
                  <a:gd name="connsiteY7" fmla="*/ 1089 h 464739"/>
                  <a:gd name="connsiteX8" fmla="*/ 607 w 464739"/>
                  <a:gd name="connsiteY8" fmla="*/ 859 h 464739"/>
                  <a:gd name="connsiteX9" fmla="*/ 848 w 464739"/>
                  <a:gd name="connsiteY9" fmla="*/ 848 h 464739"/>
                  <a:gd name="connsiteX10" fmla="*/ 859 w 464739"/>
                  <a:gd name="connsiteY10" fmla="*/ 607 h 464739"/>
                  <a:gd name="connsiteX11" fmla="*/ 1089 w 464739"/>
                  <a:gd name="connsiteY11" fmla="*/ 836 h 464739"/>
                  <a:gd name="connsiteX12" fmla="*/ 18597 w 464739"/>
                  <a:gd name="connsiteY12" fmla="*/ 0 h 464739"/>
                  <a:gd name="connsiteX13" fmla="*/ 334067 w 464739"/>
                  <a:gd name="connsiteY13" fmla="*/ 130672 h 464739"/>
                  <a:gd name="connsiteX14" fmla="*/ 464739 w 464739"/>
                  <a:gd name="connsiteY14" fmla="*/ 446142 h 464739"/>
                  <a:gd name="connsiteX15" fmla="*/ 463903 w 464739"/>
                  <a:gd name="connsiteY15" fmla="*/ 463652 h 4647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64739" h="464739">
                    <a:moveTo>
                      <a:pt x="464132" y="463881"/>
                    </a:moveTo>
                    <a:lnTo>
                      <a:pt x="463891" y="463892"/>
                    </a:lnTo>
                    <a:lnTo>
                      <a:pt x="463880" y="464132"/>
                    </a:lnTo>
                    <a:lnTo>
                      <a:pt x="463651" y="463904"/>
                    </a:lnTo>
                    <a:lnTo>
                      <a:pt x="446142" y="464739"/>
                    </a:lnTo>
                    <a:cubicBezTo>
                      <a:pt x="331965" y="464739"/>
                      <a:pt x="217787" y="421182"/>
                      <a:pt x="130673" y="334067"/>
                    </a:cubicBezTo>
                    <a:cubicBezTo>
                      <a:pt x="43558" y="246953"/>
                      <a:pt x="1" y="132775"/>
                      <a:pt x="0" y="18597"/>
                    </a:cubicBezTo>
                    <a:lnTo>
                      <a:pt x="836" y="1089"/>
                    </a:lnTo>
                    <a:lnTo>
                      <a:pt x="607" y="859"/>
                    </a:lnTo>
                    <a:lnTo>
                      <a:pt x="848" y="848"/>
                    </a:lnTo>
                    <a:lnTo>
                      <a:pt x="859" y="607"/>
                    </a:lnTo>
                    <a:lnTo>
                      <a:pt x="1089" y="836"/>
                    </a:lnTo>
                    <a:lnTo>
                      <a:pt x="18597" y="0"/>
                    </a:lnTo>
                    <a:cubicBezTo>
                      <a:pt x="132775" y="0"/>
                      <a:pt x="246952" y="43557"/>
                      <a:pt x="334067" y="130672"/>
                    </a:cubicBezTo>
                    <a:cubicBezTo>
                      <a:pt x="421182" y="217787"/>
                      <a:pt x="464739" y="331964"/>
                      <a:pt x="464739" y="446142"/>
                    </a:cubicBezTo>
                    <a:lnTo>
                      <a:pt x="463903" y="463652"/>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grpSp>
          <p:nvGrpSpPr>
            <p:cNvPr id="31" name="Group 30">
              <a:extLst>
                <a:ext uri="{FF2B5EF4-FFF2-40B4-BE49-F238E27FC236}">
                  <a16:creationId xmlns:a16="http://schemas.microsoft.com/office/drawing/2014/main" id="{97131E1B-CE62-4AB1-A2D9-02E823C9B32D}"/>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5679979" y="2915338"/>
              <a:ext cx="1080000" cy="1080000"/>
              <a:chOff x="4497894" y="2998323"/>
              <a:chExt cx="1080000" cy="1080000"/>
            </a:xfrm>
          </p:grpSpPr>
          <p:grpSp>
            <p:nvGrpSpPr>
              <p:cNvPr id="32" name="Group 31">
                <a:extLst>
                  <a:ext uri="{FF2B5EF4-FFF2-40B4-BE49-F238E27FC236}">
                    <a16:creationId xmlns:a16="http://schemas.microsoft.com/office/drawing/2014/main" id="{745E8D88-C0BB-4D1C-B240-D441BBA6F7AC}"/>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rot="13500000">
                <a:off x="4805524" y="2998323"/>
                <a:ext cx="464739" cy="1080000"/>
                <a:chOff x="4511184" y="2470620"/>
                <a:chExt cx="464739" cy="1080000"/>
              </a:xfrm>
            </p:grpSpPr>
            <p:sp>
              <p:nvSpPr>
                <p:cNvPr id="36" name="Freeform: Shape 35">
                  <a:extLst>
                    <a:ext uri="{FF2B5EF4-FFF2-40B4-BE49-F238E27FC236}">
                      <a16:creationId xmlns:a16="http://schemas.microsoft.com/office/drawing/2014/main" id="{AAB960BE-12F5-4ADA-AA9E-0EC5425641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flipH="1" flipV="1">
                  <a:off x="4511184" y="2990814"/>
                  <a:ext cx="464739" cy="464739"/>
                </a:xfrm>
                <a:custGeom>
                  <a:avLst/>
                  <a:gdLst>
                    <a:gd name="connsiteX0" fmla="*/ 464132 w 464739"/>
                    <a:gd name="connsiteY0" fmla="*/ 463881 h 464739"/>
                    <a:gd name="connsiteX1" fmla="*/ 463891 w 464739"/>
                    <a:gd name="connsiteY1" fmla="*/ 463892 h 464739"/>
                    <a:gd name="connsiteX2" fmla="*/ 463880 w 464739"/>
                    <a:gd name="connsiteY2" fmla="*/ 464132 h 464739"/>
                    <a:gd name="connsiteX3" fmla="*/ 463651 w 464739"/>
                    <a:gd name="connsiteY3" fmla="*/ 463904 h 464739"/>
                    <a:gd name="connsiteX4" fmla="*/ 446142 w 464739"/>
                    <a:gd name="connsiteY4" fmla="*/ 464739 h 464739"/>
                    <a:gd name="connsiteX5" fmla="*/ 130673 w 464739"/>
                    <a:gd name="connsiteY5" fmla="*/ 334067 h 464739"/>
                    <a:gd name="connsiteX6" fmla="*/ 0 w 464739"/>
                    <a:gd name="connsiteY6" fmla="*/ 18597 h 464739"/>
                    <a:gd name="connsiteX7" fmla="*/ 836 w 464739"/>
                    <a:gd name="connsiteY7" fmla="*/ 1089 h 464739"/>
                    <a:gd name="connsiteX8" fmla="*/ 607 w 464739"/>
                    <a:gd name="connsiteY8" fmla="*/ 859 h 464739"/>
                    <a:gd name="connsiteX9" fmla="*/ 848 w 464739"/>
                    <a:gd name="connsiteY9" fmla="*/ 848 h 464739"/>
                    <a:gd name="connsiteX10" fmla="*/ 859 w 464739"/>
                    <a:gd name="connsiteY10" fmla="*/ 607 h 464739"/>
                    <a:gd name="connsiteX11" fmla="*/ 1089 w 464739"/>
                    <a:gd name="connsiteY11" fmla="*/ 836 h 464739"/>
                    <a:gd name="connsiteX12" fmla="*/ 18597 w 464739"/>
                    <a:gd name="connsiteY12" fmla="*/ 0 h 464739"/>
                    <a:gd name="connsiteX13" fmla="*/ 334067 w 464739"/>
                    <a:gd name="connsiteY13" fmla="*/ 130672 h 464739"/>
                    <a:gd name="connsiteX14" fmla="*/ 464739 w 464739"/>
                    <a:gd name="connsiteY14" fmla="*/ 446142 h 464739"/>
                    <a:gd name="connsiteX15" fmla="*/ 463903 w 464739"/>
                    <a:gd name="connsiteY15" fmla="*/ 463652 h 4647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64739" h="464739">
                      <a:moveTo>
                        <a:pt x="464132" y="463881"/>
                      </a:moveTo>
                      <a:lnTo>
                        <a:pt x="463891" y="463892"/>
                      </a:lnTo>
                      <a:lnTo>
                        <a:pt x="463880" y="464132"/>
                      </a:lnTo>
                      <a:lnTo>
                        <a:pt x="463651" y="463904"/>
                      </a:lnTo>
                      <a:lnTo>
                        <a:pt x="446142" y="464739"/>
                      </a:lnTo>
                      <a:cubicBezTo>
                        <a:pt x="331965" y="464739"/>
                        <a:pt x="217787" y="421182"/>
                        <a:pt x="130673" y="334067"/>
                      </a:cubicBezTo>
                      <a:cubicBezTo>
                        <a:pt x="43558" y="246953"/>
                        <a:pt x="1" y="132775"/>
                        <a:pt x="0" y="18597"/>
                      </a:cubicBezTo>
                      <a:lnTo>
                        <a:pt x="836" y="1089"/>
                      </a:lnTo>
                      <a:lnTo>
                        <a:pt x="607" y="859"/>
                      </a:lnTo>
                      <a:lnTo>
                        <a:pt x="848" y="848"/>
                      </a:lnTo>
                      <a:lnTo>
                        <a:pt x="859" y="607"/>
                      </a:lnTo>
                      <a:lnTo>
                        <a:pt x="1089" y="836"/>
                      </a:lnTo>
                      <a:lnTo>
                        <a:pt x="18597" y="0"/>
                      </a:lnTo>
                      <a:cubicBezTo>
                        <a:pt x="132775" y="0"/>
                        <a:pt x="246952" y="43557"/>
                        <a:pt x="334067" y="130672"/>
                      </a:cubicBezTo>
                      <a:cubicBezTo>
                        <a:pt x="421182" y="217787"/>
                        <a:pt x="464739" y="331964"/>
                        <a:pt x="464739" y="446142"/>
                      </a:cubicBezTo>
                      <a:lnTo>
                        <a:pt x="463903" y="463652"/>
                      </a:lnTo>
                      <a:close/>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cxnSp>
              <p:nvCxnSpPr>
                <p:cNvPr id="37" name="Straight Connector 36">
                  <a:extLst>
                    <a:ext uri="{FF2B5EF4-FFF2-40B4-BE49-F238E27FC236}">
                      <a16:creationId xmlns:a16="http://schemas.microsoft.com/office/drawing/2014/main" id="{7E9BB9F7-7101-4BF3-9191-5893E4C582A5}"/>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V="1">
                  <a:off x="4742369" y="2470620"/>
                  <a:ext cx="0" cy="1080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33" name="Group 32">
                <a:extLst>
                  <a:ext uri="{FF2B5EF4-FFF2-40B4-BE49-F238E27FC236}">
                    <a16:creationId xmlns:a16="http://schemas.microsoft.com/office/drawing/2014/main" id="{D0710A9C-48A5-404F-9EC4-D486FCDFDAB1}"/>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rot="8100000" flipH="1">
                <a:off x="4542572" y="2998323"/>
                <a:ext cx="464739" cy="1080000"/>
                <a:chOff x="4511184" y="2470620"/>
                <a:chExt cx="464739" cy="1080000"/>
              </a:xfrm>
            </p:grpSpPr>
            <p:sp>
              <p:nvSpPr>
                <p:cNvPr id="34" name="Freeform: Shape 33">
                  <a:extLst>
                    <a:ext uri="{FF2B5EF4-FFF2-40B4-BE49-F238E27FC236}">
                      <a16:creationId xmlns:a16="http://schemas.microsoft.com/office/drawing/2014/main" id="{5111EC00-4B3D-478C-AD25-F35644013EC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flipH="1" flipV="1">
                  <a:off x="4511184" y="2990814"/>
                  <a:ext cx="464739" cy="464739"/>
                </a:xfrm>
                <a:custGeom>
                  <a:avLst/>
                  <a:gdLst>
                    <a:gd name="connsiteX0" fmla="*/ 464132 w 464739"/>
                    <a:gd name="connsiteY0" fmla="*/ 463881 h 464739"/>
                    <a:gd name="connsiteX1" fmla="*/ 463891 w 464739"/>
                    <a:gd name="connsiteY1" fmla="*/ 463892 h 464739"/>
                    <a:gd name="connsiteX2" fmla="*/ 463880 w 464739"/>
                    <a:gd name="connsiteY2" fmla="*/ 464132 h 464739"/>
                    <a:gd name="connsiteX3" fmla="*/ 463651 w 464739"/>
                    <a:gd name="connsiteY3" fmla="*/ 463904 h 464739"/>
                    <a:gd name="connsiteX4" fmla="*/ 446142 w 464739"/>
                    <a:gd name="connsiteY4" fmla="*/ 464739 h 464739"/>
                    <a:gd name="connsiteX5" fmla="*/ 130673 w 464739"/>
                    <a:gd name="connsiteY5" fmla="*/ 334067 h 464739"/>
                    <a:gd name="connsiteX6" fmla="*/ 0 w 464739"/>
                    <a:gd name="connsiteY6" fmla="*/ 18597 h 464739"/>
                    <a:gd name="connsiteX7" fmla="*/ 836 w 464739"/>
                    <a:gd name="connsiteY7" fmla="*/ 1089 h 464739"/>
                    <a:gd name="connsiteX8" fmla="*/ 607 w 464739"/>
                    <a:gd name="connsiteY8" fmla="*/ 859 h 464739"/>
                    <a:gd name="connsiteX9" fmla="*/ 848 w 464739"/>
                    <a:gd name="connsiteY9" fmla="*/ 848 h 464739"/>
                    <a:gd name="connsiteX10" fmla="*/ 859 w 464739"/>
                    <a:gd name="connsiteY10" fmla="*/ 607 h 464739"/>
                    <a:gd name="connsiteX11" fmla="*/ 1089 w 464739"/>
                    <a:gd name="connsiteY11" fmla="*/ 836 h 464739"/>
                    <a:gd name="connsiteX12" fmla="*/ 18597 w 464739"/>
                    <a:gd name="connsiteY12" fmla="*/ 0 h 464739"/>
                    <a:gd name="connsiteX13" fmla="*/ 334067 w 464739"/>
                    <a:gd name="connsiteY13" fmla="*/ 130672 h 464739"/>
                    <a:gd name="connsiteX14" fmla="*/ 464739 w 464739"/>
                    <a:gd name="connsiteY14" fmla="*/ 446142 h 464739"/>
                    <a:gd name="connsiteX15" fmla="*/ 463903 w 464739"/>
                    <a:gd name="connsiteY15" fmla="*/ 463652 h 4647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64739" h="464739">
                      <a:moveTo>
                        <a:pt x="464132" y="463881"/>
                      </a:moveTo>
                      <a:lnTo>
                        <a:pt x="463891" y="463892"/>
                      </a:lnTo>
                      <a:lnTo>
                        <a:pt x="463880" y="464132"/>
                      </a:lnTo>
                      <a:lnTo>
                        <a:pt x="463651" y="463904"/>
                      </a:lnTo>
                      <a:lnTo>
                        <a:pt x="446142" y="464739"/>
                      </a:lnTo>
                      <a:cubicBezTo>
                        <a:pt x="331965" y="464739"/>
                        <a:pt x="217787" y="421182"/>
                        <a:pt x="130673" y="334067"/>
                      </a:cubicBezTo>
                      <a:cubicBezTo>
                        <a:pt x="43558" y="246953"/>
                        <a:pt x="1" y="132775"/>
                        <a:pt x="0" y="18597"/>
                      </a:cubicBezTo>
                      <a:lnTo>
                        <a:pt x="836" y="1089"/>
                      </a:lnTo>
                      <a:lnTo>
                        <a:pt x="607" y="859"/>
                      </a:lnTo>
                      <a:lnTo>
                        <a:pt x="848" y="848"/>
                      </a:lnTo>
                      <a:lnTo>
                        <a:pt x="859" y="607"/>
                      </a:lnTo>
                      <a:lnTo>
                        <a:pt x="1089" y="836"/>
                      </a:lnTo>
                      <a:lnTo>
                        <a:pt x="18597" y="0"/>
                      </a:lnTo>
                      <a:cubicBezTo>
                        <a:pt x="132775" y="0"/>
                        <a:pt x="246952" y="43557"/>
                        <a:pt x="334067" y="130672"/>
                      </a:cubicBezTo>
                      <a:cubicBezTo>
                        <a:pt x="421182" y="217787"/>
                        <a:pt x="464739" y="331964"/>
                        <a:pt x="464739" y="446142"/>
                      </a:cubicBezTo>
                      <a:lnTo>
                        <a:pt x="463903" y="463652"/>
                      </a:lnTo>
                      <a:close/>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cxnSp>
              <p:nvCxnSpPr>
                <p:cNvPr id="35" name="Straight Connector 34">
                  <a:extLst>
                    <a:ext uri="{FF2B5EF4-FFF2-40B4-BE49-F238E27FC236}">
                      <a16:creationId xmlns:a16="http://schemas.microsoft.com/office/drawing/2014/main" id="{350412DA-ED08-4AFA-AED3-DFB42655D4B6}"/>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V="1">
                  <a:off x="4742369" y="2470620"/>
                  <a:ext cx="0" cy="1080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grpSp>
      <p:sp>
        <p:nvSpPr>
          <p:cNvPr id="41" name="Rectangle 40">
            <a:extLst>
              <a:ext uri="{FF2B5EF4-FFF2-40B4-BE49-F238E27FC236}">
                <a16:creationId xmlns:a16="http://schemas.microsoft.com/office/drawing/2014/main" id="{8036B80B-269D-4F02-9EF9-A6A4E917B3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54794" y="0"/>
            <a:ext cx="5537206" cy="6858000"/>
          </a:xfrm>
          <a:prstGeom prst="rect">
            <a:avLst/>
          </a:prstGeom>
          <a:solidFill>
            <a:schemeClr val="bg1">
              <a:alpha val="2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alpha val="20000"/>
                </a:schemeClr>
              </a:solidFill>
            </a:endParaRPr>
          </a:p>
        </p:txBody>
      </p:sp>
      <p:pic>
        <p:nvPicPr>
          <p:cNvPr id="5" name="Picture 4" descr="A person kneeling in a doorway&#10;&#10;Description automatically generated">
            <a:extLst>
              <a:ext uri="{FF2B5EF4-FFF2-40B4-BE49-F238E27FC236}">
                <a16:creationId xmlns:a16="http://schemas.microsoft.com/office/drawing/2014/main" id="{ADCDF2B2-66DD-C25E-7FA2-02E6F45DD4E5}"/>
              </a:ext>
            </a:extLst>
          </p:cNvPr>
          <p:cNvPicPr>
            <a:picLocks noChangeAspect="1"/>
          </p:cNvPicPr>
          <p:nvPr/>
        </p:nvPicPr>
        <p:blipFill rotWithShape="1">
          <a:blip r:embed="rId2">
            <a:extLst>
              <a:ext uri="{28A0092B-C50C-407E-A947-70E740481C1C}">
                <a14:useLocalDpi xmlns:a14="http://schemas.microsoft.com/office/drawing/2010/main" val="0"/>
              </a:ext>
            </a:extLst>
          </a:blip>
          <a:srcRect t="7097" r="2" b="2"/>
          <a:stretch/>
        </p:blipFill>
        <p:spPr>
          <a:xfrm>
            <a:off x="7198864" y="1360945"/>
            <a:ext cx="4452148" cy="4136173"/>
          </a:xfrm>
          <a:prstGeom prst="rect">
            <a:avLst/>
          </a:prstGeom>
        </p:spPr>
      </p:pic>
    </p:spTree>
    <p:extLst>
      <p:ext uri="{BB962C8B-B14F-4D97-AF65-F5344CB8AC3E}">
        <p14:creationId xmlns:p14="http://schemas.microsoft.com/office/powerpoint/2010/main" val="23081752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ED38F39D-0F54-F69E-4D4A-68C31BCD550C}"/>
              </a:ext>
            </a:extLst>
          </p:cNvPr>
          <p:cNvSpPr txBox="1"/>
          <p:nvPr/>
        </p:nvSpPr>
        <p:spPr>
          <a:xfrm>
            <a:off x="0" y="0"/>
            <a:ext cx="12192000" cy="6807954"/>
          </a:xfrm>
          <a:prstGeom prst="rect">
            <a:avLst/>
          </a:prstGeom>
          <a:noFill/>
        </p:spPr>
        <p:txBody>
          <a:bodyPr wrap="square">
            <a:spAutoFit/>
          </a:bodyPr>
          <a:lstStyle/>
          <a:p>
            <a:pPr marL="0" marR="0">
              <a:lnSpc>
                <a:spcPct val="107000"/>
              </a:lnSpc>
              <a:spcBef>
                <a:spcPts val="0"/>
              </a:spcBef>
              <a:spcAft>
                <a:spcPts val="800"/>
              </a:spcAft>
            </a:pPr>
            <a:r>
              <a:rPr lang="en-US" sz="3200" kern="100" dirty="0">
                <a:effectLst/>
                <a:latin typeface="Aptos" panose="020B0004020202020204" pitchFamily="34" charset="0"/>
                <a:ea typeface="Aptos" panose="020B0004020202020204" pitchFamily="34" charset="0"/>
                <a:cs typeface="Times New Roman" panose="02020603050405020304" pitchFamily="18" charset="0"/>
              </a:rPr>
              <a:t>Introduction:</a:t>
            </a:r>
          </a:p>
          <a:p>
            <a:pPr marL="0" marR="0">
              <a:lnSpc>
                <a:spcPct val="107000"/>
              </a:lnSpc>
              <a:spcBef>
                <a:spcPts val="0"/>
              </a:spcBef>
              <a:spcAft>
                <a:spcPts val="800"/>
              </a:spcAft>
            </a:pPr>
            <a:r>
              <a:rPr lang="en-US" sz="3200" kern="100" dirty="0">
                <a:effectLst/>
                <a:latin typeface="Aptos" panose="020B0004020202020204" pitchFamily="34" charset="0"/>
                <a:ea typeface="Aptos" panose="020B0004020202020204" pitchFamily="34" charset="0"/>
                <a:cs typeface="Times New Roman" panose="02020603050405020304" pitchFamily="18" charset="0"/>
              </a:rPr>
              <a:t>Today we come together to explore the profound and intricate relationship between humility and the kind of faith that is pleasing to our Heavenly Father. In a world that often prioritizes self-promotion and self-reliance, it is crucial for us to understand the deep significance of humility in shaping our faith and our walk with God. Let us take a closer look through the Word of God to uncover the profound truths that lie at the intersection of humility and faith.</a:t>
            </a:r>
          </a:p>
          <a:p>
            <a:pPr marL="0" marR="0">
              <a:lnSpc>
                <a:spcPct val="107000"/>
              </a:lnSpc>
              <a:spcBef>
                <a:spcPts val="0"/>
              </a:spcBef>
              <a:spcAft>
                <a:spcPts val="800"/>
              </a:spcAft>
            </a:pPr>
            <a:r>
              <a:rPr lang="en-US" sz="3200" kern="100" dirty="0">
                <a:effectLst/>
                <a:latin typeface="Aptos" panose="020B0004020202020204" pitchFamily="34" charset="0"/>
                <a:ea typeface="Aptos" panose="020B0004020202020204" pitchFamily="34" charset="0"/>
                <a:cs typeface="Times New Roman" panose="02020603050405020304" pitchFamily="18" charset="0"/>
              </a:rPr>
              <a:t> </a:t>
            </a:r>
          </a:p>
          <a:p>
            <a:pPr marL="0" marR="0">
              <a:lnSpc>
                <a:spcPct val="107000"/>
              </a:lnSpc>
              <a:spcBef>
                <a:spcPts val="0"/>
              </a:spcBef>
              <a:spcAft>
                <a:spcPts val="800"/>
              </a:spcAft>
            </a:pPr>
            <a:r>
              <a:rPr lang="en-US" sz="3200" kern="100" dirty="0">
                <a:effectLst/>
                <a:latin typeface="Aptos" panose="020B0004020202020204" pitchFamily="34" charset="0"/>
                <a:ea typeface="Aptos" panose="020B0004020202020204" pitchFamily="34" charset="0"/>
                <a:cs typeface="Times New Roman" panose="02020603050405020304" pitchFamily="18" charset="0"/>
              </a:rPr>
              <a:t>James 4:6 (ESV)</a:t>
            </a:r>
          </a:p>
          <a:p>
            <a:pPr marL="0" marR="0">
              <a:lnSpc>
                <a:spcPct val="107000"/>
              </a:lnSpc>
              <a:spcBef>
                <a:spcPts val="0"/>
              </a:spcBef>
              <a:spcAft>
                <a:spcPts val="800"/>
              </a:spcAft>
            </a:pPr>
            <a:r>
              <a:rPr lang="en-US" sz="3200" kern="100" dirty="0">
                <a:effectLst/>
                <a:latin typeface="Aptos" panose="020B0004020202020204" pitchFamily="34" charset="0"/>
                <a:ea typeface="Aptos" panose="020B0004020202020204" pitchFamily="34" charset="0"/>
                <a:cs typeface="Times New Roman" panose="02020603050405020304" pitchFamily="18" charset="0"/>
              </a:rPr>
              <a:t>"But he gives more grace. Therefore, it says, 'God opposes the proud but gives grace to the humble.'"</a:t>
            </a:r>
          </a:p>
        </p:txBody>
      </p:sp>
    </p:spTree>
    <p:extLst>
      <p:ext uri="{BB962C8B-B14F-4D97-AF65-F5344CB8AC3E}">
        <p14:creationId xmlns:p14="http://schemas.microsoft.com/office/powerpoint/2010/main" val="10343428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96D33AF-5F37-DCF6-75A0-C72CC5E7D156}"/>
              </a:ext>
            </a:extLst>
          </p:cNvPr>
          <p:cNvSpPr txBox="1"/>
          <p:nvPr/>
        </p:nvSpPr>
        <p:spPr>
          <a:xfrm>
            <a:off x="0" y="0"/>
            <a:ext cx="12192000" cy="6807954"/>
          </a:xfrm>
          <a:prstGeom prst="rect">
            <a:avLst/>
          </a:prstGeom>
          <a:noFill/>
        </p:spPr>
        <p:txBody>
          <a:bodyPr wrap="square">
            <a:spAutoFit/>
          </a:bodyPr>
          <a:lstStyle/>
          <a:p>
            <a:pPr marL="0" marR="0">
              <a:lnSpc>
                <a:spcPct val="107000"/>
              </a:lnSpc>
              <a:spcBef>
                <a:spcPts val="0"/>
              </a:spcBef>
              <a:spcAft>
                <a:spcPts val="800"/>
              </a:spcAft>
            </a:pPr>
            <a:r>
              <a:rPr lang="en-US" sz="3200" kern="100" dirty="0">
                <a:effectLst/>
                <a:latin typeface="Aptos" panose="020B0004020202020204" pitchFamily="34" charset="0"/>
                <a:ea typeface="Aptos" panose="020B0004020202020204" pitchFamily="34" charset="0"/>
                <a:cs typeface="Times New Roman" panose="02020603050405020304" pitchFamily="18" charset="0"/>
              </a:rPr>
              <a:t>The Foundation of Humility: A Heart Postured Towards God</a:t>
            </a:r>
          </a:p>
          <a:p>
            <a:pPr marL="0" marR="0">
              <a:lnSpc>
                <a:spcPct val="107000"/>
              </a:lnSpc>
              <a:spcBef>
                <a:spcPts val="0"/>
              </a:spcBef>
              <a:spcAft>
                <a:spcPts val="800"/>
              </a:spcAft>
            </a:pPr>
            <a:r>
              <a:rPr lang="en-US" sz="3200" kern="100" dirty="0">
                <a:effectLst/>
                <a:latin typeface="Aptos" panose="020B0004020202020204" pitchFamily="34" charset="0"/>
                <a:ea typeface="Aptos" panose="020B0004020202020204" pitchFamily="34" charset="0"/>
                <a:cs typeface="Times New Roman" panose="02020603050405020304" pitchFamily="18" charset="0"/>
              </a:rPr>
              <a:t>Humility serves as the cornerstone of our relationship with God, reflecting a heart that is surrendered and submissive to His will. As Proverbs 3:34 (ESV) reminds us, "Toward the scorners he is scornful, but to the humble he gives favor." When we humble ourselves before God, we acknowledge our need for His guidance and grace, inviting His transformative power into our lives.</a:t>
            </a:r>
          </a:p>
          <a:p>
            <a:pPr marL="0" marR="0">
              <a:lnSpc>
                <a:spcPct val="107000"/>
              </a:lnSpc>
              <a:spcBef>
                <a:spcPts val="0"/>
              </a:spcBef>
              <a:spcAft>
                <a:spcPts val="800"/>
              </a:spcAft>
            </a:pPr>
            <a:r>
              <a:rPr lang="en-US" sz="3200" kern="100" dirty="0">
                <a:effectLst/>
                <a:latin typeface="Aptos" panose="020B0004020202020204" pitchFamily="34" charset="0"/>
                <a:ea typeface="Aptos" panose="020B0004020202020204" pitchFamily="34" charset="0"/>
                <a:cs typeface="Times New Roman" panose="02020603050405020304" pitchFamily="18" charset="0"/>
              </a:rPr>
              <a:t> </a:t>
            </a:r>
          </a:p>
          <a:p>
            <a:pPr marL="0" marR="0">
              <a:lnSpc>
                <a:spcPct val="107000"/>
              </a:lnSpc>
              <a:spcBef>
                <a:spcPts val="0"/>
              </a:spcBef>
              <a:spcAft>
                <a:spcPts val="800"/>
              </a:spcAft>
            </a:pPr>
            <a:r>
              <a:rPr lang="en-US" sz="3200" kern="100" dirty="0">
                <a:effectLst/>
                <a:latin typeface="Aptos" panose="020B0004020202020204" pitchFamily="34" charset="0"/>
                <a:ea typeface="Aptos" panose="020B0004020202020204" pitchFamily="34" charset="0"/>
                <a:cs typeface="Times New Roman" panose="02020603050405020304" pitchFamily="18" charset="0"/>
              </a:rPr>
              <a:t>Micah 6:8 (ESV)</a:t>
            </a:r>
          </a:p>
          <a:p>
            <a:pPr marL="0" marR="0">
              <a:lnSpc>
                <a:spcPct val="107000"/>
              </a:lnSpc>
              <a:spcBef>
                <a:spcPts val="0"/>
              </a:spcBef>
              <a:spcAft>
                <a:spcPts val="800"/>
              </a:spcAft>
            </a:pPr>
            <a:r>
              <a:rPr lang="en-US" sz="3200" kern="100" dirty="0">
                <a:effectLst/>
                <a:latin typeface="Aptos" panose="020B0004020202020204" pitchFamily="34" charset="0"/>
                <a:ea typeface="Aptos" panose="020B0004020202020204" pitchFamily="34" charset="0"/>
                <a:cs typeface="Times New Roman" panose="02020603050405020304" pitchFamily="18" charset="0"/>
              </a:rPr>
              <a:t>"He has told you, O man, what is good; and what does the Lord require of you but to do justice, and to love kindness, and to walk humbly with your God?"</a:t>
            </a:r>
          </a:p>
        </p:txBody>
      </p:sp>
    </p:spTree>
    <p:extLst>
      <p:ext uri="{BB962C8B-B14F-4D97-AF65-F5344CB8AC3E}">
        <p14:creationId xmlns:p14="http://schemas.microsoft.com/office/powerpoint/2010/main" val="34587990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1A3DD41-D101-37A4-1A61-8C5157DD07EE}"/>
              </a:ext>
            </a:extLst>
          </p:cNvPr>
          <p:cNvSpPr txBox="1"/>
          <p:nvPr/>
        </p:nvSpPr>
        <p:spPr>
          <a:xfrm>
            <a:off x="0" y="0"/>
            <a:ext cx="12192000" cy="6281015"/>
          </a:xfrm>
          <a:prstGeom prst="rect">
            <a:avLst/>
          </a:prstGeom>
          <a:noFill/>
        </p:spPr>
        <p:txBody>
          <a:bodyPr wrap="square">
            <a:spAutoFit/>
          </a:bodyPr>
          <a:lstStyle/>
          <a:p>
            <a:pPr marL="0" marR="0">
              <a:lnSpc>
                <a:spcPct val="107000"/>
              </a:lnSpc>
              <a:spcBef>
                <a:spcPts val="0"/>
              </a:spcBef>
              <a:spcAft>
                <a:spcPts val="800"/>
              </a:spcAft>
            </a:pPr>
            <a:r>
              <a:rPr lang="en-US" sz="3200" kern="100" dirty="0">
                <a:effectLst/>
                <a:latin typeface="Aptos" panose="020B0004020202020204" pitchFamily="34" charset="0"/>
                <a:ea typeface="Aptos" panose="020B0004020202020204" pitchFamily="34" charset="0"/>
                <a:cs typeface="Times New Roman" panose="02020603050405020304" pitchFamily="18" charset="0"/>
              </a:rPr>
              <a:t>The Sacred Dance of Humility and God's Faith:</a:t>
            </a:r>
          </a:p>
          <a:p>
            <a:pPr marL="0" marR="0">
              <a:lnSpc>
                <a:spcPct val="107000"/>
              </a:lnSpc>
              <a:spcBef>
                <a:spcPts val="0"/>
              </a:spcBef>
              <a:spcAft>
                <a:spcPts val="800"/>
              </a:spcAft>
            </a:pPr>
            <a:r>
              <a:rPr lang="en-US" sz="3200" kern="100" dirty="0">
                <a:effectLst/>
                <a:latin typeface="Aptos" panose="020B0004020202020204" pitchFamily="34" charset="0"/>
                <a:ea typeface="Aptos" panose="020B0004020202020204" pitchFamily="34" charset="0"/>
                <a:cs typeface="Times New Roman" panose="02020603050405020304" pitchFamily="18" charset="0"/>
              </a:rPr>
              <a:t>Humility and faith dance together in a sacred union, each nourishing and strengthening the other. In Matthew 18:4 (ESV), Jesus teaches, "Whoever humbles himself like this child is the greatest in the kingdom of heaven." Just as a child trusts their parent completely, so must we trust in God with childlike faith, surrendering our doubts and fears at His feet.</a:t>
            </a:r>
          </a:p>
          <a:p>
            <a:pPr marL="0" marR="0">
              <a:lnSpc>
                <a:spcPct val="107000"/>
              </a:lnSpc>
              <a:spcBef>
                <a:spcPts val="0"/>
              </a:spcBef>
              <a:spcAft>
                <a:spcPts val="800"/>
              </a:spcAft>
            </a:pPr>
            <a:r>
              <a:rPr lang="en-US" sz="3200" kern="100" dirty="0">
                <a:effectLst/>
                <a:latin typeface="Aptos" panose="020B0004020202020204" pitchFamily="34" charset="0"/>
                <a:ea typeface="Aptos" panose="020B0004020202020204" pitchFamily="34" charset="0"/>
                <a:cs typeface="Times New Roman" panose="02020603050405020304" pitchFamily="18" charset="0"/>
              </a:rPr>
              <a:t> </a:t>
            </a:r>
          </a:p>
          <a:p>
            <a:pPr marL="0" marR="0">
              <a:lnSpc>
                <a:spcPct val="107000"/>
              </a:lnSpc>
              <a:spcBef>
                <a:spcPts val="0"/>
              </a:spcBef>
              <a:spcAft>
                <a:spcPts val="800"/>
              </a:spcAft>
            </a:pPr>
            <a:r>
              <a:rPr lang="en-US" sz="3200" kern="100" dirty="0">
                <a:effectLst/>
                <a:latin typeface="Aptos" panose="020B0004020202020204" pitchFamily="34" charset="0"/>
                <a:ea typeface="Aptos" panose="020B0004020202020204" pitchFamily="34" charset="0"/>
                <a:cs typeface="Times New Roman" panose="02020603050405020304" pitchFamily="18" charset="0"/>
              </a:rPr>
              <a:t> Hebrews 11:1 (ESV)</a:t>
            </a:r>
          </a:p>
          <a:p>
            <a:pPr marL="0" marR="0">
              <a:lnSpc>
                <a:spcPct val="107000"/>
              </a:lnSpc>
              <a:spcBef>
                <a:spcPts val="0"/>
              </a:spcBef>
              <a:spcAft>
                <a:spcPts val="800"/>
              </a:spcAft>
            </a:pPr>
            <a:r>
              <a:rPr lang="en-US" sz="3200" kern="100" dirty="0">
                <a:effectLst/>
                <a:latin typeface="Aptos" panose="020B0004020202020204" pitchFamily="34" charset="0"/>
                <a:ea typeface="Aptos" panose="020B0004020202020204" pitchFamily="34" charset="0"/>
                <a:cs typeface="Times New Roman" panose="02020603050405020304" pitchFamily="18" charset="0"/>
              </a:rPr>
              <a:t>"Now faith is the assurance of things hoped for, the conviction of things not seen."</a:t>
            </a:r>
          </a:p>
        </p:txBody>
      </p:sp>
    </p:spTree>
    <p:extLst>
      <p:ext uri="{BB962C8B-B14F-4D97-AF65-F5344CB8AC3E}">
        <p14:creationId xmlns:p14="http://schemas.microsoft.com/office/powerpoint/2010/main" val="27484004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254F069-D4CB-28A2-7152-9070E4A5BB5A}"/>
              </a:ext>
            </a:extLst>
          </p:cNvPr>
          <p:cNvSpPr txBox="1"/>
          <p:nvPr/>
        </p:nvSpPr>
        <p:spPr>
          <a:xfrm>
            <a:off x="0" y="0"/>
            <a:ext cx="12192000" cy="6807954"/>
          </a:xfrm>
          <a:prstGeom prst="rect">
            <a:avLst/>
          </a:prstGeom>
          <a:noFill/>
        </p:spPr>
        <p:txBody>
          <a:bodyPr wrap="square">
            <a:spAutoFit/>
          </a:bodyPr>
          <a:lstStyle/>
          <a:p>
            <a:pPr marL="0" marR="0">
              <a:lnSpc>
                <a:spcPct val="107000"/>
              </a:lnSpc>
              <a:spcBef>
                <a:spcPts val="0"/>
              </a:spcBef>
              <a:spcAft>
                <a:spcPts val="800"/>
              </a:spcAft>
            </a:pPr>
            <a:r>
              <a:rPr lang="en-US" sz="3200" kern="100" dirty="0">
                <a:effectLst/>
                <a:latin typeface="Aptos" panose="020B0004020202020204" pitchFamily="34" charset="0"/>
                <a:ea typeface="Aptos" panose="020B0004020202020204" pitchFamily="34" charset="0"/>
                <a:cs typeface="Times New Roman" panose="02020603050405020304" pitchFamily="18" charset="0"/>
              </a:rPr>
              <a:t>The desire of God’s Heart:</a:t>
            </a:r>
          </a:p>
          <a:p>
            <a:pPr marL="0" marR="0">
              <a:lnSpc>
                <a:spcPct val="107000"/>
              </a:lnSpc>
              <a:spcBef>
                <a:spcPts val="0"/>
              </a:spcBef>
              <a:spcAft>
                <a:spcPts val="800"/>
              </a:spcAft>
            </a:pPr>
            <a:r>
              <a:rPr lang="en-US" sz="3200" kern="100" dirty="0">
                <a:effectLst/>
                <a:latin typeface="Aptos" panose="020B0004020202020204" pitchFamily="34" charset="0"/>
                <a:ea typeface="Aptos" panose="020B0004020202020204" pitchFamily="34" charset="0"/>
                <a:cs typeface="Times New Roman" panose="02020603050405020304" pitchFamily="18" charset="0"/>
              </a:rPr>
              <a:t>Faith is the essence of our relationship with our father. It is our outward, physical display of our love, obedience and submission to him, and results in him manifesting his glory through us.</a:t>
            </a:r>
          </a:p>
          <a:p>
            <a:pPr marL="0" marR="0">
              <a:lnSpc>
                <a:spcPct val="107000"/>
              </a:lnSpc>
              <a:spcBef>
                <a:spcPts val="0"/>
              </a:spcBef>
              <a:spcAft>
                <a:spcPts val="800"/>
              </a:spcAft>
            </a:pPr>
            <a:endParaRPr lang="en-US" sz="32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Bef>
                <a:spcPts val="0"/>
              </a:spcBef>
              <a:spcAft>
                <a:spcPts val="800"/>
              </a:spcAft>
            </a:pPr>
            <a:r>
              <a:rPr lang="en-US" sz="3200" kern="100" dirty="0">
                <a:effectLst/>
                <a:latin typeface="Aptos" panose="020B0004020202020204" pitchFamily="34" charset="0"/>
                <a:ea typeface="Aptos" panose="020B0004020202020204" pitchFamily="34" charset="0"/>
                <a:cs typeface="Times New Roman" panose="02020603050405020304" pitchFamily="18" charset="0"/>
              </a:rPr>
              <a:t>Hebrews 11:5-6 (ESV)</a:t>
            </a:r>
          </a:p>
          <a:p>
            <a:pPr marL="0" marR="0">
              <a:lnSpc>
                <a:spcPct val="107000"/>
              </a:lnSpc>
              <a:spcBef>
                <a:spcPts val="0"/>
              </a:spcBef>
              <a:spcAft>
                <a:spcPts val="800"/>
              </a:spcAft>
            </a:pPr>
            <a:r>
              <a:rPr lang="en-US" sz="3200" kern="100" dirty="0">
                <a:effectLst/>
                <a:latin typeface="Aptos" panose="020B0004020202020204" pitchFamily="34" charset="0"/>
                <a:ea typeface="Aptos" panose="020B0004020202020204" pitchFamily="34" charset="0"/>
                <a:cs typeface="Times New Roman" panose="02020603050405020304" pitchFamily="18" charset="0"/>
              </a:rPr>
              <a:t>5 By faith Enoch was taken up so that he should not see death, and he was not found, because God had taken him. Now before he was taken, he was commended as having pleased God. 6 And without faith it is impossible to please him, for whoever would draw near to God must believe that he exists and that he rewards those who seek him.</a:t>
            </a:r>
          </a:p>
        </p:txBody>
      </p:sp>
    </p:spTree>
    <p:extLst>
      <p:ext uri="{BB962C8B-B14F-4D97-AF65-F5344CB8AC3E}">
        <p14:creationId xmlns:p14="http://schemas.microsoft.com/office/powerpoint/2010/main" val="33849714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65998ED-ABFC-37A2-DDB2-F1AB9CCC5BD8}"/>
              </a:ext>
            </a:extLst>
          </p:cNvPr>
          <p:cNvSpPr txBox="1"/>
          <p:nvPr/>
        </p:nvSpPr>
        <p:spPr>
          <a:xfrm>
            <a:off x="0" y="0"/>
            <a:ext cx="12192000" cy="6807954"/>
          </a:xfrm>
          <a:prstGeom prst="rect">
            <a:avLst/>
          </a:prstGeom>
          <a:noFill/>
        </p:spPr>
        <p:txBody>
          <a:bodyPr wrap="square">
            <a:spAutoFit/>
          </a:bodyPr>
          <a:lstStyle/>
          <a:p>
            <a:pPr marL="0" marR="0">
              <a:lnSpc>
                <a:spcPct val="107000"/>
              </a:lnSpc>
              <a:spcBef>
                <a:spcPts val="0"/>
              </a:spcBef>
              <a:spcAft>
                <a:spcPts val="800"/>
              </a:spcAft>
            </a:pPr>
            <a:r>
              <a:rPr lang="en-US" sz="3200" kern="100" dirty="0">
                <a:effectLst/>
                <a:latin typeface="Aptos" panose="020B0004020202020204" pitchFamily="34" charset="0"/>
                <a:ea typeface="Aptos" panose="020B0004020202020204" pitchFamily="34" charset="0"/>
                <a:cs typeface="Times New Roman" panose="02020603050405020304" pitchFamily="18" charset="0"/>
              </a:rPr>
              <a:t>Living Out Humility and Nurturing God's Faith:</a:t>
            </a:r>
          </a:p>
          <a:p>
            <a:pPr marL="0" marR="0">
              <a:lnSpc>
                <a:spcPct val="107000"/>
              </a:lnSpc>
              <a:spcBef>
                <a:spcPts val="0"/>
              </a:spcBef>
              <a:spcAft>
                <a:spcPts val="800"/>
              </a:spcAft>
            </a:pPr>
            <a:r>
              <a:rPr lang="en-US" sz="3200" kern="100" dirty="0">
                <a:effectLst/>
                <a:latin typeface="Aptos" panose="020B0004020202020204" pitchFamily="34" charset="0"/>
                <a:ea typeface="Aptos" panose="020B0004020202020204" pitchFamily="34" charset="0"/>
                <a:cs typeface="Times New Roman" panose="02020603050405020304" pitchFamily="18" charset="0"/>
              </a:rPr>
              <a:t>Practicing humility and nurturing God's kind of faith is a lifelong journey that requires intentionality and steadfast commitment. In Colossians 3:12-13 (ESV), we are exhorted to "Put on then, as God's chosen ones, holy and beloved, compassionate hearts, kindness, humility, meekness, and patience, bearing with one another and, if one has a complaint against another, forgiving each other; as the Lord has forgiven you, so you also must forgive."</a:t>
            </a:r>
          </a:p>
          <a:p>
            <a:pPr marL="0" marR="0">
              <a:lnSpc>
                <a:spcPct val="107000"/>
              </a:lnSpc>
              <a:spcBef>
                <a:spcPts val="0"/>
              </a:spcBef>
              <a:spcAft>
                <a:spcPts val="800"/>
              </a:spcAft>
            </a:pPr>
            <a:r>
              <a:rPr lang="en-US" sz="3200" kern="100" dirty="0">
                <a:effectLst/>
                <a:latin typeface="Aptos" panose="020B0004020202020204" pitchFamily="34" charset="0"/>
                <a:ea typeface="Aptos" panose="020B0004020202020204" pitchFamily="34" charset="0"/>
                <a:cs typeface="Times New Roman" panose="02020603050405020304" pitchFamily="18" charset="0"/>
              </a:rPr>
              <a:t> </a:t>
            </a:r>
          </a:p>
          <a:p>
            <a:pPr marL="0" marR="0">
              <a:lnSpc>
                <a:spcPct val="107000"/>
              </a:lnSpc>
              <a:spcBef>
                <a:spcPts val="0"/>
              </a:spcBef>
              <a:spcAft>
                <a:spcPts val="800"/>
              </a:spcAft>
            </a:pPr>
            <a:r>
              <a:rPr lang="en-US" sz="3200" kern="100" dirty="0">
                <a:effectLst/>
                <a:latin typeface="Aptos" panose="020B0004020202020204" pitchFamily="34" charset="0"/>
                <a:ea typeface="Aptos" panose="020B0004020202020204" pitchFamily="34" charset="0"/>
                <a:cs typeface="Times New Roman" panose="02020603050405020304" pitchFamily="18" charset="0"/>
              </a:rPr>
              <a:t>1 Peter 5:6 (ESV)</a:t>
            </a:r>
          </a:p>
          <a:p>
            <a:pPr marL="0" marR="0">
              <a:lnSpc>
                <a:spcPct val="107000"/>
              </a:lnSpc>
              <a:spcBef>
                <a:spcPts val="0"/>
              </a:spcBef>
              <a:spcAft>
                <a:spcPts val="800"/>
              </a:spcAft>
            </a:pPr>
            <a:r>
              <a:rPr lang="en-US" sz="3200" kern="100" dirty="0">
                <a:effectLst/>
                <a:latin typeface="Aptos" panose="020B0004020202020204" pitchFamily="34" charset="0"/>
                <a:ea typeface="Aptos" panose="020B0004020202020204" pitchFamily="34" charset="0"/>
                <a:cs typeface="Times New Roman" panose="02020603050405020304" pitchFamily="18" charset="0"/>
              </a:rPr>
              <a:t>"Humble yourselves, therefore, under the mighty hand of God so that at the proper time he may exalt you."</a:t>
            </a:r>
          </a:p>
        </p:txBody>
      </p:sp>
    </p:spTree>
    <p:extLst>
      <p:ext uri="{BB962C8B-B14F-4D97-AF65-F5344CB8AC3E}">
        <p14:creationId xmlns:p14="http://schemas.microsoft.com/office/powerpoint/2010/main" val="40767048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58AFE16-84B2-BB33-81E8-FE22BC15ED03}"/>
              </a:ext>
            </a:extLst>
          </p:cNvPr>
          <p:cNvSpPr txBox="1"/>
          <p:nvPr/>
        </p:nvSpPr>
        <p:spPr>
          <a:xfrm>
            <a:off x="0" y="1"/>
            <a:ext cx="12192000" cy="6100131"/>
          </a:xfrm>
          <a:prstGeom prst="rect">
            <a:avLst/>
          </a:prstGeom>
          <a:noFill/>
        </p:spPr>
        <p:txBody>
          <a:bodyPr wrap="square">
            <a:spAutoFit/>
          </a:bodyPr>
          <a:lstStyle/>
          <a:p>
            <a:pPr marL="0" marR="0">
              <a:lnSpc>
                <a:spcPct val="107000"/>
              </a:lnSpc>
              <a:spcBef>
                <a:spcPts val="0"/>
              </a:spcBef>
              <a:spcAft>
                <a:spcPts val="800"/>
              </a:spcAft>
            </a:pPr>
            <a:r>
              <a:rPr lang="en-US" sz="4000" kern="100" dirty="0">
                <a:effectLst/>
                <a:latin typeface="Aptos" panose="020B0004020202020204" pitchFamily="34" charset="0"/>
                <a:ea typeface="Aptos" panose="020B0004020202020204" pitchFamily="34" charset="0"/>
                <a:cs typeface="Times New Roman" panose="02020603050405020304" pitchFamily="18" charset="0"/>
              </a:rPr>
              <a:t>Conclusion:</a:t>
            </a:r>
          </a:p>
          <a:p>
            <a:pPr marL="0" marR="0">
              <a:lnSpc>
                <a:spcPct val="107000"/>
              </a:lnSpc>
              <a:spcBef>
                <a:spcPts val="0"/>
              </a:spcBef>
              <a:spcAft>
                <a:spcPts val="800"/>
              </a:spcAft>
            </a:pPr>
            <a:r>
              <a:rPr lang="en-US" sz="4000" kern="100" dirty="0">
                <a:latin typeface="Aptos" panose="020B0004020202020204" pitchFamily="34" charset="0"/>
                <a:ea typeface="Aptos" panose="020B0004020202020204" pitchFamily="34" charset="0"/>
                <a:cs typeface="Times New Roman" panose="02020603050405020304" pitchFamily="18" charset="0"/>
              </a:rPr>
              <a:t>L</a:t>
            </a:r>
            <a:r>
              <a:rPr lang="en-US" sz="4000" kern="100" dirty="0">
                <a:effectLst/>
                <a:latin typeface="Aptos" panose="020B0004020202020204" pitchFamily="34" charset="0"/>
                <a:ea typeface="Aptos" panose="020B0004020202020204" pitchFamily="34" charset="0"/>
                <a:cs typeface="Times New Roman" panose="02020603050405020304" pitchFamily="18" charset="0"/>
              </a:rPr>
              <a:t>et us commit to cultivating a spirit of humility and a faith that pleases our Heavenly Father. May we embrace humility as a virtue that draws us closer to God's heart and anchors our faith in His unchanging promises. Let us go forth from this place, empowered by humility and faith, to be ambassadors of God's love and grace in a world that longs for the transformative power of His presence</a:t>
            </a:r>
            <a:r>
              <a:rPr lang="en-US" sz="4000" kern="100" dirty="0">
                <a:latin typeface="Aptos" panose="020B0004020202020204" pitchFamily="34" charset="0"/>
                <a:ea typeface="Aptos" panose="020B0004020202020204" pitchFamily="34" charset="0"/>
                <a:cs typeface="Times New Roman" panose="02020603050405020304" pitchFamily="18" charset="0"/>
              </a:rPr>
              <a:t>!</a:t>
            </a:r>
            <a:endParaRPr lang="en-US" sz="40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83737438"/>
      </p:ext>
    </p:extLst>
  </p:cSld>
  <p:clrMapOvr>
    <a:masterClrMapping/>
  </p:clrMapOvr>
</p:sld>
</file>

<file path=ppt/theme/theme1.xml><?xml version="1.0" encoding="utf-8"?>
<a:theme xmlns:a="http://schemas.openxmlformats.org/drawingml/2006/main" name="LeafVTI">
  <a:themeElements>
    <a:clrScheme name="Leaf">
      <a:dk1>
        <a:sysClr val="windowText" lastClr="000000"/>
      </a:dk1>
      <a:lt1>
        <a:sysClr val="window" lastClr="FFFFFF"/>
      </a:lt1>
      <a:dk2>
        <a:srgbClr val="732124"/>
      </a:dk2>
      <a:lt2>
        <a:srgbClr val="F0EDE5"/>
      </a:lt2>
      <a:accent1>
        <a:srgbClr val="D34817"/>
      </a:accent1>
      <a:accent2>
        <a:srgbClr val="A68D65"/>
      </a:accent2>
      <a:accent3>
        <a:srgbClr val="728377"/>
      </a:accent3>
      <a:accent4>
        <a:srgbClr val="B4797B"/>
      </a:accent4>
      <a:accent5>
        <a:srgbClr val="CE8439"/>
      </a:accent5>
      <a:accent6>
        <a:srgbClr val="CF3A2A"/>
      </a:accent6>
      <a:hlink>
        <a:srgbClr val="D06853"/>
      </a:hlink>
      <a:folHlink>
        <a:srgbClr val="B67779"/>
      </a:folHlink>
    </a:clrScheme>
    <a:fontScheme name="Leaf">
      <a:majorFont>
        <a:latin typeface="Rockwell Nova Light"/>
        <a:ea typeface=""/>
        <a:cs typeface=""/>
      </a:majorFont>
      <a:minorFont>
        <a:latin typeface="Avenir Next LT Pro Light"/>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LeafVTI" id="{AD13D32C-3873-4EF1-A28C-5D0E64FF0913}" vid="{0D2E0FD0-9C17-4337-BD21-33917FC300A9}"/>
    </a:ext>
  </a:extLst>
</a:theme>
</file>

<file path=docProps/app.xml><?xml version="1.0" encoding="utf-8"?>
<Properties xmlns="http://schemas.openxmlformats.org/officeDocument/2006/extended-properties" xmlns:vt="http://schemas.openxmlformats.org/officeDocument/2006/docPropsVTypes">
  <TotalTime>54</TotalTime>
  <Words>689</Words>
  <Application>Microsoft Office PowerPoint</Application>
  <PresentationFormat>Widescreen</PresentationFormat>
  <Paragraphs>29</Paragraphs>
  <Slides>7</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7</vt:i4>
      </vt:variant>
    </vt:vector>
  </HeadingPairs>
  <TitlesOfParts>
    <vt:vector size="15" baseType="lpstr">
      <vt:lpstr>Algerian</vt:lpstr>
      <vt:lpstr>Aptos</vt:lpstr>
      <vt:lpstr>Arial</vt:lpstr>
      <vt:lpstr>Avenir Next LT Pro Light</vt:lpstr>
      <vt:lpstr>Baguet Script</vt:lpstr>
      <vt:lpstr>Rockwell Nova Light</vt:lpstr>
      <vt:lpstr>Wingdings</vt:lpstr>
      <vt:lpstr>LeafVTI</vt:lpstr>
      <vt:lpstr>The Transformative Journey of Humility and Faith: </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Transformative Journey of Humility and Faith:</dc:title>
  <dc:creator>Brian Moseley</dc:creator>
  <cp:lastModifiedBy>Brian Moseley</cp:lastModifiedBy>
  <cp:revision>1</cp:revision>
  <dcterms:created xsi:type="dcterms:W3CDTF">2024-04-13T18:44:19Z</dcterms:created>
  <dcterms:modified xsi:type="dcterms:W3CDTF">2024-04-13T19:38:26Z</dcterms:modified>
</cp:coreProperties>
</file>