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9" r:id="rId3"/>
    <p:sldId id="270" r:id="rId4"/>
    <p:sldId id="271" r:id="rId5"/>
    <p:sldId id="274" r:id="rId6"/>
    <p:sldId id="273" r:id="rId7"/>
    <p:sldId id="279" r:id="rId8"/>
    <p:sldId id="280" r:id="rId9"/>
    <p:sldId id="283" r:id="rId10"/>
    <p:sldId id="281" r:id="rId11"/>
    <p:sldId id="282" r:id="rId12"/>
    <p:sldId id="285" r:id="rId13"/>
    <p:sldId id="286" r:id="rId14"/>
    <p:sldId id="284" r:id="rId15"/>
    <p:sldId id="287" r:id="rId16"/>
    <p:sldId id="288" r:id="rId17"/>
    <p:sldId id="277" r:id="rId18"/>
    <p:sldId id="278" r:id="rId19"/>
    <p:sldId id="26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9F53DBA-3FD9-41AC-ABE5-4081C68366E5}">
          <p14:sldIdLst>
            <p14:sldId id="256"/>
            <p14:sldId id="259"/>
            <p14:sldId id="270"/>
            <p14:sldId id="271"/>
            <p14:sldId id="274"/>
            <p14:sldId id="273"/>
            <p14:sldId id="279"/>
            <p14:sldId id="280"/>
            <p14:sldId id="283"/>
            <p14:sldId id="281"/>
            <p14:sldId id="282"/>
            <p14:sldId id="285"/>
            <p14:sldId id="286"/>
            <p14:sldId id="284"/>
            <p14:sldId id="287"/>
            <p14:sldId id="288"/>
            <p14:sldId id="277"/>
            <p14:sldId id="278"/>
          </p14:sldIdLst>
        </p14:section>
        <p14:section name="Untitled Section" id="{39A6CA29-2D72-4BB4-8112-D76E40B521B8}">
          <p14:sldIdLst>
            <p14:sldId id="26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5995F2-3014-4BAF-86EA-40C93306D815}" v="345" dt="2024-07-19T19:49:35.677"/>
    <p1510:client id="{762F1023-B14C-4828-9331-4EB8DE346EA9}" v="5" dt="2024-07-19T20:09:33.469"/>
    <p1510:client id="{859EE5C3-09A5-492D-A742-E57837CBC16B}" v="144" dt="2024-07-20T15:50:18.273"/>
    <p1510:client id="{9BE73CA2-1681-40CD-A9F3-71D0CF7A9845}" v="30" dt="2024-07-19T16:17:53.688"/>
    <p1510:client id="{EF911558-0EEE-47FB-ADA5-B59AA28FAD9C}" v="286" dt="2024-07-19T18:01:38.5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64" d="100"/>
          <a:sy n="64" d="100"/>
        </p:scale>
        <p:origin x="54" y="8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04406-9FC5-ACFE-893D-D4EADEB1A89D}"/>
              </a:ext>
            </a:extLst>
          </p:cNvPr>
          <p:cNvSpPr>
            <a:spLocks noGrp="1"/>
          </p:cNvSpPr>
          <p:nvPr>
            <p:ph type="ctrTitle"/>
          </p:nvPr>
        </p:nvSpPr>
        <p:spPr>
          <a:xfrm>
            <a:off x="308388" y="745440"/>
            <a:ext cx="8132227" cy="3559859"/>
          </a:xfrm>
        </p:spPr>
        <p:txBody>
          <a:bodyPr anchor="t">
            <a:normAutofit/>
          </a:bodyPr>
          <a:lstStyle>
            <a:lvl1pPr algn="l">
              <a:defRPr sz="5400"/>
            </a:lvl1pPr>
          </a:lstStyle>
          <a:p>
            <a:r>
              <a:rPr lang="en-US" dirty="0"/>
              <a:t>Click to edit Master title style</a:t>
            </a:r>
          </a:p>
        </p:txBody>
      </p:sp>
      <p:sp>
        <p:nvSpPr>
          <p:cNvPr id="3" name="Subtitle 2">
            <a:extLst>
              <a:ext uri="{FF2B5EF4-FFF2-40B4-BE49-F238E27FC236}">
                <a16:creationId xmlns:a16="http://schemas.microsoft.com/office/drawing/2014/main" id="{BC0AF19C-C14B-F137-2DE9-1992459045F5}"/>
              </a:ext>
            </a:extLst>
          </p:cNvPr>
          <p:cNvSpPr>
            <a:spLocks noGrp="1"/>
          </p:cNvSpPr>
          <p:nvPr>
            <p:ph type="subTitle" idx="1"/>
          </p:nvPr>
        </p:nvSpPr>
        <p:spPr>
          <a:xfrm>
            <a:off x="317308" y="4669316"/>
            <a:ext cx="8132227" cy="135048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7AC6A999-B8D4-1774-9F1B-9F9FE1B3BFA6}"/>
              </a:ext>
            </a:extLst>
          </p:cNvPr>
          <p:cNvSpPr>
            <a:spLocks noGrp="1"/>
          </p:cNvSpPr>
          <p:nvPr>
            <p:ph type="dt" sz="half" idx="10"/>
          </p:nvPr>
        </p:nvSpPr>
        <p:spPr/>
        <p:txBody>
          <a:bodyPr/>
          <a:lstStyle/>
          <a:p>
            <a:fld id="{F2EE3B7B-C7B5-42CF-90CF-67B3D21B2314}" type="datetimeFigureOut">
              <a:rPr lang="en-US" dirty="0"/>
              <a:t>7/20/2024</a:t>
            </a:fld>
            <a:endParaRPr lang="en-US" dirty="0"/>
          </a:p>
        </p:txBody>
      </p:sp>
      <p:sp>
        <p:nvSpPr>
          <p:cNvPr id="5" name="Footer Placeholder 4">
            <a:extLst>
              <a:ext uri="{FF2B5EF4-FFF2-40B4-BE49-F238E27FC236}">
                <a16:creationId xmlns:a16="http://schemas.microsoft.com/office/drawing/2014/main" id="{61165D5D-2AE2-6F91-D1EB-6DD8FC3CE64C}"/>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BF0029E4-3A4E-970A-17A8-1E17D37D1F2B}"/>
              </a:ext>
            </a:extLst>
          </p:cNvPr>
          <p:cNvSpPr>
            <a:spLocks noGrp="1"/>
          </p:cNvSpPr>
          <p:nvPr>
            <p:ph type="sldNum" sz="quarter" idx="12"/>
          </p:nvPr>
        </p:nvSpPr>
        <p:spPr/>
        <p:txBody>
          <a:bodyPr/>
          <a:lstStyle/>
          <a:p>
            <a:fld id="{6E91CC32-6A6B-4E2E-BBA1-6864F305DA26}" type="slidenum">
              <a:rPr lang="en-US" dirty="0"/>
              <a:t>‹#›</a:t>
            </a:fld>
            <a:endParaRPr lang="en-US" dirty="0"/>
          </a:p>
        </p:txBody>
      </p:sp>
    </p:spTree>
    <p:extLst>
      <p:ext uri="{BB962C8B-B14F-4D97-AF65-F5344CB8AC3E}">
        <p14:creationId xmlns:p14="http://schemas.microsoft.com/office/powerpoint/2010/main" val="394236082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CDEBC-9F49-FA9D-D13C-DB380A6281E2}"/>
              </a:ext>
            </a:extLst>
          </p:cNvPr>
          <p:cNvSpPr>
            <a:spLocks noGrp="1"/>
          </p:cNvSpPr>
          <p:nvPr>
            <p:ph type="title"/>
          </p:nvPr>
        </p:nvSpPr>
        <p:spPr>
          <a:xfrm>
            <a:off x="308387" y="757451"/>
            <a:ext cx="10875953" cy="1214650"/>
          </a:xfrm>
        </p:spPr>
        <p:txBody>
          <a:bodyPr anchor="t"/>
          <a:lstStyle/>
          <a:p>
            <a:r>
              <a:rPr lang="en-US" dirty="0"/>
              <a:t>Click to edit Master title style</a:t>
            </a:r>
          </a:p>
        </p:txBody>
      </p:sp>
      <p:sp>
        <p:nvSpPr>
          <p:cNvPr id="3" name="Vertical Text Placeholder 2">
            <a:extLst>
              <a:ext uri="{FF2B5EF4-FFF2-40B4-BE49-F238E27FC236}">
                <a16:creationId xmlns:a16="http://schemas.microsoft.com/office/drawing/2014/main" id="{BA00CB13-23E6-D711-450C-A85A0CB99576}"/>
              </a:ext>
            </a:extLst>
          </p:cNvPr>
          <p:cNvSpPr>
            <a:spLocks noGrp="1"/>
          </p:cNvSpPr>
          <p:nvPr>
            <p:ph type="body" orient="vert" idx="1"/>
          </p:nvPr>
        </p:nvSpPr>
        <p:spPr>
          <a:xfrm>
            <a:off x="335467" y="1972101"/>
            <a:ext cx="10848873" cy="404769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089BB7B-5C14-76DB-FEA8-3DBC09A96516}"/>
              </a:ext>
            </a:extLst>
          </p:cNvPr>
          <p:cNvSpPr>
            <a:spLocks noGrp="1"/>
          </p:cNvSpPr>
          <p:nvPr>
            <p:ph type="dt" sz="half" idx="10"/>
          </p:nvPr>
        </p:nvSpPr>
        <p:spPr/>
        <p:txBody>
          <a:bodyPr/>
          <a:lstStyle/>
          <a:p>
            <a:fld id="{6BAD9902-F134-45BD-ABD2-80C28059B090}" type="datetimeFigureOut">
              <a:rPr lang="en-US" dirty="0"/>
              <a:t>7/20/2024</a:t>
            </a:fld>
            <a:endParaRPr lang="en-US" dirty="0"/>
          </a:p>
        </p:txBody>
      </p:sp>
      <p:sp>
        <p:nvSpPr>
          <p:cNvPr id="5" name="Footer Placeholder 4">
            <a:extLst>
              <a:ext uri="{FF2B5EF4-FFF2-40B4-BE49-F238E27FC236}">
                <a16:creationId xmlns:a16="http://schemas.microsoft.com/office/drawing/2014/main" id="{48BC13CC-29B3-9FDC-C746-D5D65CC2A5D3}"/>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9AB52A12-895F-E9BE-5289-4E0411BD3F4B}"/>
              </a:ext>
            </a:extLst>
          </p:cNvPr>
          <p:cNvSpPr>
            <a:spLocks noGrp="1"/>
          </p:cNvSpPr>
          <p:nvPr>
            <p:ph type="sldNum" sz="quarter" idx="12"/>
          </p:nvPr>
        </p:nvSpPr>
        <p:spPr/>
        <p:txBody>
          <a:bodyPr/>
          <a:lstStyle/>
          <a:p>
            <a:fld id="{6E91CC32-6A6B-4E2E-BBA1-6864F305DA26}" type="slidenum">
              <a:rPr lang="en-US" dirty="0"/>
              <a:t>‹#›</a:t>
            </a:fld>
            <a:endParaRPr lang="en-US" dirty="0"/>
          </a:p>
        </p:txBody>
      </p:sp>
    </p:spTree>
    <p:extLst>
      <p:ext uri="{BB962C8B-B14F-4D97-AF65-F5344CB8AC3E}">
        <p14:creationId xmlns:p14="http://schemas.microsoft.com/office/powerpoint/2010/main" val="1160182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A17614-2270-537D-8B09-6CB65016AD8F}"/>
              </a:ext>
            </a:extLst>
          </p:cNvPr>
          <p:cNvSpPr>
            <a:spLocks noGrp="1"/>
          </p:cNvSpPr>
          <p:nvPr>
            <p:ph type="title" orient="vert"/>
          </p:nvPr>
        </p:nvSpPr>
        <p:spPr>
          <a:xfrm>
            <a:off x="9359496" y="755981"/>
            <a:ext cx="2277552" cy="5338369"/>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80BC98B5-885C-CBB1-A858-76F65F7D28BD}"/>
              </a:ext>
            </a:extLst>
          </p:cNvPr>
          <p:cNvSpPr>
            <a:spLocks noGrp="1"/>
          </p:cNvSpPr>
          <p:nvPr>
            <p:ph type="body" orient="vert" idx="1"/>
          </p:nvPr>
        </p:nvSpPr>
        <p:spPr>
          <a:xfrm>
            <a:off x="838199" y="755981"/>
            <a:ext cx="8230086" cy="533836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CE5DAFE-6A83-FB7D-72DF-232EFE20424E}"/>
              </a:ext>
            </a:extLst>
          </p:cNvPr>
          <p:cNvSpPr>
            <a:spLocks noGrp="1"/>
          </p:cNvSpPr>
          <p:nvPr>
            <p:ph type="dt" sz="half" idx="10"/>
          </p:nvPr>
        </p:nvSpPr>
        <p:spPr/>
        <p:txBody>
          <a:bodyPr/>
          <a:lstStyle/>
          <a:p>
            <a:fld id="{C2B04DB0-379A-41B7-9B29-7F42F0D571D5}" type="datetimeFigureOut">
              <a:rPr lang="en-US" dirty="0"/>
              <a:t>7/20/2024</a:t>
            </a:fld>
            <a:endParaRPr lang="en-US" dirty="0"/>
          </a:p>
        </p:txBody>
      </p:sp>
      <p:sp>
        <p:nvSpPr>
          <p:cNvPr id="5" name="Footer Placeholder 4">
            <a:extLst>
              <a:ext uri="{FF2B5EF4-FFF2-40B4-BE49-F238E27FC236}">
                <a16:creationId xmlns:a16="http://schemas.microsoft.com/office/drawing/2014/main" id="{43B41CCF-A3CD-506E-3AAE-CAEFA8C1BB12}"/>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7420DD9D-25C2-0EDF-A6F4-71946D57B3CD}"/>
              </a:ext>
            </a:extLst>
          </p:cNvPr>
          <p:cNvSpPr>
            <a:spLocks noGrp="1"/>
          </p:cNvSpPr>
          <p:nvPr>
            <p:ph type="sldNum" sz="quarter" idx="12"/>
          </p:nvPr>
        </p:nvSpPr>
        <p:spPr/>
        <p:txBody>
          <a:bodyPr/>
          <a:lstStyle/>
          <a:p>
            <a:fld id="{6E91CC32-6A6B-4E2E-BBA1-6864F305DA26}" type="slidenum">
              <a:rPr lang="en-US" dirty="0"/>
              <a:t>‹#›</a:t>
            </a:fld>
            <a:endParaRPr lang="en-US" dirty="0"/>
          </a:p>
        </p:txBody>
      </p:sp>
    </p:spTree>
    <p:extLst>
      <p:ext uri="{BB962C8B-B14F-4D97-AF65-F5344CB8AC3E}">
        <p14:creationId xmlns:p14="http://schemas.microsoft.com/office/powerpoint/2010/main" val="2594748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5D22A-1F6D-0DE5-E04A-DC466353DA6F}"/>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04ADD6F-7C93-3CD3-AC8D-28A78787CBBD}"/>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9706E74-14FC-84D9-4B41-7D9FB0D573C4}"/>
              </a:ext>
            </a:extLst>
          </p:cNvPr>
          <p:cNvSpPr>
            <a:spLocks noGrp="1"/>
          </p:cNvSpPr>
          <p:nvPr>
            <p:ph type="dt" sz="half" idx="10"/>
          </p:nvPr>
        </p:nvSpPr>
        <p:spPr/>
        <p:txBody>
          <a:bodyPr/>
          <a:lstStyle/>
          <a:p>
            <a:fld id="{0F996519-E62D-4F8C-AE1E-36928EC7D15C}" type="datetimeFigureOut">
              <a:rPr lang="en-US" dirty="0"/>
              <a:t>7/20/2024</a:t>
            </a:fld>
            <a:endParaRPr lang="en-US" dirty="0"/>
          </a:p>
        </p:txBody>
      </p:sp>
      <p:sp>
        <p:nvSpPr>
          <p:cNvPr id="5" name="Footer Placeholder 4">
            <a:extLst>
              <a:ext uri="{FF2B5EF4-FFF2-40B4-BE49-F238E27FC236}">
                <a16:creationId xmlns:a16="http://schemas.microsoft.com/office/drawing/2014/main" id="{1F35A7DC-6292-6181-949E-F8BC3FA11BA6}"/>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1050F5C6-EADC-E072-B19B-49BB11DF0309}"/>
              </a:ext>
            </a:extLst>
          </p:cNvPr>
          <p:cNvSpPr>
            <a:spLocks noGrp="1"/>
          </p:cNvSpPr>
          <p:nvPr>
            <p:ph type="sldNum" sz="quarter" idx="12"/>
          </p:nvPr>
        </p:nvSpPr>
        <p:spPr/>
        <p:txBody>
          <a:bodyPr/>
          <a:lstStyle/>
          <a:p>
            <a:fld id="{6E91CC32-6A6B-4E2E-BBA1-6864F305DA26}" type="slidenum">
              <a:rPr lang="en-US" dirty="0"/>
              <a:t>‹#›</a:t>
            </a:fld>
            <a:endParaRPr lang="en-US" dirty="0"/>
          </a:p>
        </p:txBody>
      </p:sp>
    </p:spTree>
    <p:extLst>
      <p:ext uri="{BB962C8B-B14F-4D97-AF65-F5344CB8AC3E}">
        <p14:creationId xmlns:p14="http://schemas.microsoft.com/office/powerpoint/2010/main" val="31027397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B2054-1AE7-534F-0CFE-1F0628A09FC1}"/>
              </a:ext>
            </a:extLst>
          </p:cNvPr>
          <p:cNvSpPr>
            <a:spLocks noGrp="1"/>
          </p:cNvSpPr>
          <p:nvPr>
            <p:ph type="title"/>
          </p:nvPr>
        </p:nvSpPr>
        <p:spPr>
          <a:xfrm>
            <a:off x="340138" y="2243708"/>
            <a:ext cx="9156288" cy="3776091"/>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3988EC2A-45C7-131C-0F4A-56E62EB029C2}"/>
              </a:ext>
            </a:extLst>
          </p:cNvPr>
          <p:cNvSpPr>
            <a:spLocks noGrp="1"/>
          </p:cNvSpPr>
          <p:nvPr>
            <p:ph type="body" idx="1"/>
          </p:nvPr>
        </p:nvSpPr>
        <p:spPr>
          <a:xfrm>
            <a:off x="340137" y="838201"/>
            <a:ext cx="9156289" cy="1405508"/>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C75A323-2679-E978-8856-2FEBE8F5AE45}"/>
              </a:ext>
            </a:extLst>
          </p:cNvPr>
          <p:cNvSpPr>
            <a:spLocks noGrp="1"/>
          </p:cNvSpPr>
          <p:nvPr>
            <p:ph type="dt" sz="half" idx="10"/>
          </p:nvPr>
        </p:nvSpPr>
        <p:spPr/>
        <p:txBody>
          <a:bodyPr/>
          <a:lstStyle/>
          <a:p>
            <a:fld id="{6477AEB6-FCE1-4CD5-923B-84E54F1460D5}" type="datetimeFigureOut">
              <a:rPr lang="en-US" dirty="0"/>
              <a:t>7/20/2024</a:t>
            </a:fld>
            <a:endParaRPr lang="en-US" dirty="0"/>
          </a:p>
        </p:txBody>
      </p:sp>
      <p:sp>
        <p:nvSpPr>
          <p:cNvPr id="5" name="Footer Placeholder 4">
            <a:extLst>
              <a:ext uri="{FF2B5EF4-FFF2-40B4-BE49-F238E27FC236}">
                <a16:creationId xmlns:a16="http://schemas.microsoft.com/office/drawing/2014/main" id="{2C971DC2-625E-0477-BF8C-F3CDDCE4B11E}"/>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8EF1A644-D449-E464-C2DF-F045A51899D0}"/>
              </a:ext>
            </a:extLst>
          </p:cNvPr>
          <p:cNvSpPr>
            <a:spLocks noGrp="1"/>
          </p:cNvSpPr>
          <p:nvPr>
            <p:ph type="sldNum" sz="quarter" idx="12"/>
          </p:nvPr>
        </p:nvSpPr>
        <p:spPr/>
        <p:txBody>
          <a:bodyPr/>
          <a:lstStyle/>
          <a:p>
            <a:fld id="{6E91CC32-6A6B-4E2E-BBA1-6864F305DA26}" type="slidenum">
              <a:rPr lang="en-US" dirty="0"/>
              <a:t>‹#›</a:t>
            </a:fld>
            <a:endParaRPr lang="en-US" dirty="0"/>
          </a:p>
        </p:txBody>
      </p:sp>
    </p:spTree>
    <p:extLst>
      <p:ext uri="{BB962C8B-B14F-4D97-AF65-F5344CB8AC3E}">
        <p14:creationId xmlns:p14="http://schemas.microsoft.com/office/powerpoint/2010/main" val="2751876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12719-44A3-3EE8-D757-F0E0F9632AEC}"/>
              </a:ext>
            </a:extLst>
          </p:cNvPr>
          <p:cNvSpPr>
            <a:spLocks noGrp="1"/>
          </p:cNvSpPr>
          <p:nvPr>
            <p:ph type="title"/>
          </p:nvPr>
        </p:nvSpPr>
        <p:spPr>
          <a:xfrm>
            <a:off x="303197" y="750627"/>
            <a:ext cx="10846556" cy="1304150"/>
          </a:xfrm>
        </p:spPr>
        <p:txBody>
          <a:bodyPr anchor="t"/>
          <a:lstStyle/>
          <a:p>
            <a:r>
              <a:rPr lang="en-US" dirty="0"/>
              <a:t>Click to edit Master title style</a:t>
            </a:r>
          </a:p>
        </p:txBody>
      </p:sp>
      <p:sp>
        <p:nvSpPr>
          <p:cNvPr id="3" name="Content Placeholder 2">
            <a:extLst>
              <a:ext uri="{FF2B5EF4-FFF2-40B4-BE49-F238E27FC236}">
                <a16:creationId xmlns:a16="http://schemas.microsoft.com/office/drawing/2014/main" id="{40440DC2-69F2-A056-508C-F5138E71FCA2}"/>
              </a:ext>
            </a:extLst>
          </p:cNvPr>
          <p:cNvSpPr>
            <a:spLocks noGrp="1"/>
          </p:cNvSpPr>
          <p:nvPr>
            <p:ph sz="half" idx="1"/>
          </p:nvPr>
        </p:nvSpPr>
        <p:spPr>
          <a:xfrm>
            <a:off x="1056961" y="2075250"/>
            <a:ext cx="4571288" cy="4101492"/>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DA2243E-0673-54F2-5B38-DF5D2C7367F4}"/>
              </a:ext>
            </a:extLst>
          </p:cNvPr>
          <p:cNvSpPr>
            <a:spLocks noGrp="1"/>
          </p:cNvSpPr>
          <p:nvPr>
            <p:ph sz="half" idx="2"/>
          </p:nvPr>
        </p:nvSpPr>
        <p:spPr>
          <a:xfrm>
            <a:off x="6379560" y="2075250"/>
            <a:ext cx="4770191" cy="4101492"/>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E946B7D-7BAF-8DE9-FB5A-282908B03106}"/>
              </a:ext>
            </a:extLst>
          </p:cNvPr>
          <p:cNvSpPr>
            <a:spLocks noGrp="1"/>
          </p:cNvSpPr>
          <p:nvPr>
            <p:ph type="dt" sz="half" idx="10"/>
          </p:nvPr>
        </p:nvSpPr>
        <p:spPr/>
        <p:txBody>
          <a:bodyPr/>
          <a:lstStyle/>
          <a:p>
            <a:fld id="{96374C2F-71A1-43C9-B2F6-A4FAC8157F1A}" type="datetimeFigureOut">
              <a:rPr lang="en-US" dirty="0"/>
              <a:t>7/20/2024</a:t>
            </a:fld>
            <a:endParaRPr lang="en-US" dirty="0"/>
          </a:p>
        </p:txBody>
      </p:sp>
      <p:sp>
        <p:nvSpPr>
          <p:cNvPr id="6" name="Footer Placeholder 5">
            <a:extLst>
              <a:ext uri="{FF2B5EF4-FFF2-40B4-BE49-F238E27FC236}">
                <a16:creationId xmlns:a16="http://schemas.microsoft.com/office/drawing/2014/main" id="{0AF99017-BDD7-56C7-43AE-4B86AC78194A}"/>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CF6E7D63-14BF-E333-B350-75DA58E281CF}"/>
              </a:ext>
            </a:extLst>
          </p:cNvPr>
          <p:cNvSpPr>
            <a:spLocks noGrp="1"/>
          </p:cNvSpPr>
          <p:nvPr>
            <p:ph type="sldNum" sz="quarter" idx="12"/>
          </p:nvPr>
        </p:nvSpPr>
        <p:spPr/>
        <p:txBody>
          <a:bodyPr/>
          <a:lstStyle/>
          <a:p>
            <a:fld id="{6E91CC32-6A6B-4E2E-BBA1-6864F305DA26}" type="slidenum">
              <a:rPr lang="en-US" dirty="0"/>
              <a:t>‹#›</a:t>
            </a:fld>
            <a:endParaRPr lang="en-US" dirty="0"/>
          </a:p>
        </p:txBody>
      </p:sp>
    </p:spTree>
    <p:extLst>
      <p:ext uri="{BB962C8B-B14F-4D97-AF65-F5344CB8AC3E}">
        <p14:creationId xmlns:p14="http://schemas.microsoft.com/office/powerpoint/2010/main" val="2959006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C7F72-3970-859F-C268-E9940EF2D0E4}"/>
              </a:ext>
            </a:extLst>
          </p:cNvPr>
          <p:cNvSpPr>
            <a:spLocks noGrp="1"/>
          </p:cNvSpPr>
          <p:nvPr>
            <p:ph type="title"/>
          </p:nvPr>
        </p:nvSpPr>
        <p:spPr>
          <a:xfrm>
            <a:off x="305649" y="743803"/>
            <a:ext cx="10764271" cy="1025362"/>
          </a:xfrm>
        </p:spPr>
        <p:txBody>
          <a:bodyPr anchor="t"/>
          <a:lstStyle/>
          <a:p>
            <a:r>
              <a:rPr lang="en-US" dirty="0"/>
              <a:t>Click to edit Master title style</a:t>
            </a:r>
          </a:p>
        </p:txBody>
      </p:sp>
      <p:sp>
        <p:nvSpPr>
          <p:cNvPr id="3" name="Text Placeholder 2">
            <a:extLst>
              <a:ext uri="{FF2B5EF4-FFF2-40B4-BE49-F238E27FC236}">
                <a16:creationId xmlns:a16="http://schemas.microsoft.com/office/drawing/2014/main" id="{F9B37CC6-89B8-3CF3-6973-1B5B71782F56}"/>
              </a:ext>
            </a:extLst>
          </p:cNvPr>
          <p:cNvSpPr>
            <a:spLocks noGrp="1"/>
          </p:cNvSpPr>
          <p:nvPr>
            <p:ph type="body" idx="1"/>
          </p:nvPr>
        </p:nvSpPr>
        <p:spPr>
          <a:xfrm>
            <a:off x="1056961" y="1769166"/>
            <a:ext cx="4571287" cy="815008"/>
          </a:xfrm>
        </p:spPr>
        <p:txBody>
          <a:bodyPr anchor="b">
            <a:noAutofit/>
          </a:bodyPr>
          <a:lstStyle>
            <a:lvl1pPr marL="0" indent="0">
              <a:buNone/>
              <a:defRPr sz="2000" b="0"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0650EB0-E35B-DA3D-B6A1-2422B01C6005}"/>
              </a:ext>
            </a:extLst>
          </p:cNvPr>
          <p:cNvSpPr>
            <a:spLocks noGrp="1"/>
          </p:cNvSpPr>
          <p:nvPr>
            <p:ph sz="half" idx="2"/>
          </p:nvPr>
        </p:nvSpPr>
        <p:spPr>
          <a:xfrm>
            <a:off x="1056961" y="2678597"/>
            <a:ext cx="4571287" cy="35067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57A15D0-F178-1506-0E61-C8FFDF9BD6B5}"/>
              </a:ext>
            </a:extLst>
          </p:cNvPr>
          <p:cNvSpPr>
            <a:spLocks noGrp="1"/>
          </p:cNvSpPr>
          <p:nvPr>
            <p:ph type="body" sz="quarter" idx="3"/>
          </p:nvPr>
        </p:nvSpPr>
        <p:spPr>
          <a:xfrm>
            <a:off x="6498633" y="1769166"/>
            <a:ext cx="4571287" cy="815008"/>
          </a:xfrm>
        </p:spPr>
        <p:txBody>
          <a:bodyPr anchor="b">
            <a:noAutofit/>
          </a:bodyPr>
          <a:lstStyle>
            <a:lvl1pPr marL="0" indent="0">
              <a:buNone/>
              <a:defRPr sz="2000" b="0"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256CB421-A65A-A7DC-40A7-D8B76F9C3A3A}"/>
              </a:ext>
            </a:extLst>
          </p:cNvPr>
          <p:cNvSpPr>
            <a:spLocks noGrp="1"/>
          </p:cNvSpPr>
          <p:nvPr>
            <p:ph sz="quarter" idx="4"/>
          </p:nvPr>
        </p:nvSpPr>
        <p:spPr>
          <a:xfrm>
            <a:off x="6498633" y="2678596"/>
            <a:ext cx="4571287" cy="35067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7AF5675-5329-D2DB-FAFF-700D076CA886}"/>
              </a:ext>
            </a:extLst>
          </p:cNvPr>
          <p:cNvSpPr>
            <a:spLocks noGrp="1"/>
          </p:cNvSpPr>
          <p:nvPr>
            <p:ph type="dt" sz="half" idx="10"/>
          </p:nvPr>
        </p:nvSpPr>
        <p:spPr/>
        <p:txBody>
          <a:bodyPr/>
          <a:lstStyle/>
          <a:p>
            <a:fld id="{AD631DCC-9916-4BB7-A2E9-25EC84C740A7}" type="datetimeFigureOut">
              <a:rPr lang="en-US" dirty="0"/>
              <a:t>7/20/2024</a:t>
            </a:fld>
            <a:endParaRPr lang="en-US" dirty="0"/>
          </a:p>
        </p:txBody>
      </p:sp>
      <p:sp>
        <p:nvSpPr>
          <p:cNvPr id="8" name="Footer Placeholder 7">
            <a:extLst>
              <a:ext uri="{FF2B5EF4-FFF2-40B4-BE49-F238E27FC236}">
                <a16:creationId xmlns:a16="http://schemas.microsoft.com/office/drawing/2014/main" id="{D1392A97-07D9-5E5C-2A31-3B7D764CE1B8}"/>
              </a:ext>
            </a:extLst>
          </p:cNvPr>
          <p:cNvSpPr>
            <a:spLocks noGrp="1"/>
          </p:cNvSpPr>
          <p:nvPr>
            <p:ph type="ftr" sz="quarter" idx="11"/>
          </p:nvPr>
        </p:nvSpPr>
        <p:spPr/>
        <p:txBody>
          <a:bodyPr/>
          <a:lstStyle/>
          <a:p>
            <a:r>
              <a:rPr lang="en-US" dirty="0"/>
              <a:t>
              </a:t>
            </a:r>
          </a:p>
        </p:txBody>
      </p:sp>
      <p:sp>
        <p:nvSpPr>
          <p:cNvPr id="9" name="Slide Number Placeholder 8">
            <a:extLst>
              <a:ext uri="{FF2B5EF4-FFF2-40B4-BE49-F238E27FC236}">
                <a16:creationId xmlns:a16="http://schemas.microsoft.com/office/drawing/2014/main" id="{4E626143-8FEE-0ABD-25C7-C34AF6568B83}"/>
              </a:ext>
            </a:extLst>
          </p:cNvPr>
          <p:cNvSpPr>
            <a:spLocks noGrp="1"/>
          </p:cNvSpPr>
          <p:nvPr>
            <p:ph type="sldNum" sz="quarter" idx="12"/>
          </p:nvPr>
        </p:nvSpPr>
        <p:spPr/>
        <p:txBody>
          <a:bodyPr/>
          <a:lstStyle/>
          <a:p>
            <a:fld id="{6E91CC32-6A6B-4E2E-BBA1-6864F305DA26}" type="slidenum">
              <a:rPr lang="en-US" dirty="0"/>
              <a:t>‹#›</a:t>
            </a:fld>
            <a:endParaRPr lang="en-US" dirty="0"/>
          </a:p>
        </p:txBody>
      </p:sp>
    </p:spTree>
    <p:extLst>
      <p:ext uri="{BB962C8B-B14F-4D97-AF65-F5344CB8AC3E}">
        <p14:creationId xmlns:p14="http://schemas.microsoft.com/office/powerpoint/2010/main" val="2669157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26EFE-D86C-B076-D4D1-FAD1883E0813}"/>
              </a:ext>
            </a:extLst>
          </p:cNvPr>
          <p:cNvSpPr>
            <a:spLocks noGrp="1"/>
          </p:cNvSpPr>
          <p:nvPr>
            <p:ph type="title"/>
          </p:nvPr>
        </p:nvSpPr>
        <p:spPr>
          <a:xfrm>
            <a:off x="308387" y="757766"/>
            <a:ext cx="7240293" cy="3547534"/>
          </a:xfrm>
        </p:spPr>
        <p:txBody>
          <a:bodyPr anchor="t"/>
          <a:lstStyle/>
          <a:p>
            <a:r>
              <a:rPr lang="en-US" dirty="0"/>
              <a:t>Click to edit Master title style</a:t>
            </a:r>
          </a:p>
        </p:txBody>
      </p:sp>
      <p:sp>
        <p:nvSpPr>
          <p:cNvPr id="3" name="Date Placeholder 2">
            <a:extLst>
              <a:ext uri="{FF2B5EF4-FFF2-40B4-BE49-F238E27FC236}">
                <a16:creationId xmlns:a16="http://schemas.microsoft.com/office/drawing/2014/main" id="{C23F3B23-C631-4B62-3211-30222ABE1C33}"/>
              </a:ext>
            </a:extLst>
          </p:cNvPr>
          <p:cNvSpPr>
            <a:spLocks noGrp="1"/>
          </p:cNvSpPr>
          <p:nvPr>
            <p:ph type="dt" sz="half" idx="10"/>
          </p:nvPr>
        </p:nvSpPr>
        <p:spPr/>
        <p:txBody>
          <a:bodyPr/>
          <a:lstStyle/>
          <a:p>
            <a:fld id="{AF59146A-335D-4B7F-86AE-5D483B1F631C}" type="datetimeFigureOut">
              <a:rPr lang="en-US" dirty="0"/>
              <a:t>7/20/2024</a:t>
            </a:fld>
            <a:endParaRPr lang="en-US" dirty="0"/>
          </a:p>
        </p:txBody>
      </p:sp>
      <p:sp>
        <p:nvSpPr>
          <p:cNvPr id="4" name="Footer Placeholder 3">
            <a:extLst>
              <a:ext uri="{FF2B5EF4-FFF2-40B4-BE49-F238E27FC236}">
                <a16:creationId xmlns:a16="http://schemas.microsoft.com/office/drawing/2014/main" id="{7789A1FB-EA0D-F6A3-A4EB-001AA082AAFF}"/>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C6D671B7-A902-587D-89D0-ECFB738FD702}"/>
              </a:ext>
            </a:extLst>
          </p:cNvPr>
          <p:cNvSpPr>
            <a:spLocks noGrp="1"/>
          </p:cNvSpPr>
          <p:nvPr>
            <p:ph type="sldNum" sz="quarter" idx="12"/>
          </p:nvPr>
        </p:nvSpPr>
        <p:spPr/>
        <p:txBody>
          <a:bodyPr/>
          <a:lstStyle/>
          <a:p>
            <a:fld id="{6E91CC32-6A6B-4E2E-BBA1-6864F305DA26}" type="slidenum">
              <a:rPr lang="en-US" dirty="0"/>
              <a:t>‹#›</a:t>
            </a:fld>
            <a:endParaRPr lang="en-US" dirty="0"/>
          </a:p>
        </p:txBody>
      </p:sp>
    </p:spTree>
    <p:extLst>
      <p:ext uri="{BB962C8B-B14F-4D97-AF65-F5344CB8AC3E}">
        <p14:creationId xmlns:p14="http://schemas.microsoft.com/office/powerpoint/2010/main" val="3155199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A27D49-E5B4-0E67-FCFC-62A04E705682}"/>
              </a:ext>
            </a:extLst>
          </p:cNvPr>
          <p:cNvSpPr>
            <a:spLocks noGrp="1"/>
          </p:cNvSpPr>
          <p:nvPr>
            <p:ph type="dt" sz="half" idx="10"/>
          </p:nvPr>
        </p:nvSpPr>
        <p:spPr/>
        <p:txBody>
          <a:bodyPr/>
          <a:lstStyle/>
          <a:p>
            <a:fld id="{DD71D8EC-8E17-4CE6-99C2-C22488572868}" type="datetimeFigureOut">
              <a:rPr lang="en-US" dirty="0"/>
              <a:t>7/20/2024</a:t>
            </a:fld>
            <a:endParaRPr lang="en-US" dirty="0"/>
          </a:p>
        </p:txBody>
      </p:sp>
      <p:sp>
        <p:nvSpPr>
          <p:cNvPr id="3" name="Footer Placeholder 2">
            <a:extLst>
              <a:ext uri="{FF2B5EF4-FFF2-40B4-BE49-F238E27FC236}">
                <a16:creationId xmlns:a16="http://schemas.microsoft.com/office/drawing/2014/main" id="{6B0E4B02-DD32-C63F-6FEE-BC36E2EFD012}"/>
              </a:ext>
            </a:extLst>
          </p:cNvPr>
          <p:cNvSpPr>
            <a:spLocks noGrp="1"/>
          </p:cNvSpPr>
          <p:nvPr>
            <p:ph type="ftr" sz="quarter" idx="11"/>
          </p:nvPr>
        </p:nvSpPr>
        <p:spPr/>
        <p:txBody>
          <a:bodyPr/>
          <a:lstStyle/>
          <a:p>
            <a:r>
              <a:rPr lang="en-US" dirty="0"/>
              <a:t>
              </a:t>
            </a:r>
          </a:p>
        </p:txBody>
      </p:sp>
      <p:sp>
        <p:nvSpPr>
          <p:cNvPr id="4" name="Slide Number Placeholder 3">
            <a:extLst>
              <a:ext uri="{FF2B5EF4-FFF2-40B4-BE49-F238E27FC236}">
                <a16:creationId xmlns:a16="http://schemas.microsoft.com/office/drawing/2014/main" id="{CF25FA8B-18F7-7DDC-74E0-B1C7139E7B05}"/>
              </a:ext>
            </a:extLst>
          </p:cNvPr>
          <p:cNvSpPr>
            <a:spLocks noGrp="1"/>
          </p:cNvSpPr>
          <p:nvPr>
            <p:ph type="sldNum" sz="quarter" idx="12"/>
          </p:nvPr>
        </p:nvSpPr>
        <p:spPr/>
        <p:txBody>
          <a:bodyPr/>
          <a:lstStyle/>
          <a:p>
            <a:fld id="{6E91CC32-6A6B-4E2E-BBA1-6864F305DA26}" type="slidenum">
              <a:rPr lang="en-US" dirty="0"/>
              <a:t>‹#›</a:t>
            </a:fld>
            <a:endParaRPr lang="en-US" dirty="0"/>
          </a:p>
        </p:txBody>
      </p:sp>
    </p:spTree>
    <p:extLst>
      <p:ext uri="{BB962C8B-B14F-4D97-AF65-F5344CB8AC3E}">
        <p14:creationId xmlns:p14="http://schemas.microsoft.com/office/powerpoint/2010/main" val="824885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2D42A-8FC3-F6BE-4CF7-1490DE4FD462}"/>
              </a:ext>
            </a:extLst>
          </p:cNvPr>
          <p:cNvSpPr>
            <a:spLocks noGrp="1"/>
          </p:cNvSpPr>
          <p:nvPr>
            <p:ph type="title"/>
          </p:nvPr>
        </p:nvSpPr>
        <p:spPr>
          <a:xfrm>
            <a:off x="317395" y="766636"/>
            <a:ext cx="3951745" cy="1510628"/>
          </a:xfrm>
        </p:spPr>
        <p:txBody>
          <a:bodyPr anchor="t"/>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0CAA2BAA-1CCB-696D-D506-5E1747080119}"/>
              </a:ext>
            </a:extLst>
          </p:cNvPr>
          <p:cNvSpPr>
            <a:spLocks noGrp="1"/>
          </p:cNvSpPr>
          <p:nvPr>
            <p:ph idx="1"/>
          </p:nvPr>
        </p:nvSpPr>
        <p:spPr>
          <a:xfrm>
            <a:off x="5105400" y="702452"/>
            <a:ext cx="6249988" cy="531734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10B3C3E7-B970-EF6C-A6D3-6CB81C948775}"/>
              </a:ext>
            </a:extLst>
          </p:cNvPr>
          <p:cNvSpPr>
            <a:spLocks noGrp="1"/>
          </p:cNvSpPr>
          <p:nvPr>
            <p:ph type="body" sz="half" idx="2"/>
          </p:nvPr>
        </p:nvSpPr>
        <p:spPr>
          <a:xfrm>
            <a:off x="323953" y="2277264"/>
            <a:ext cx="3752747" cy="374253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C6F32464-D130-7DA0-050D-B444566B1A2F}"/>
              </a:ext>
            </a:extLst>
          </p:cNvPr>
          <p:cNvSpPr>
            <a:spLocks noGrp="1"/>
          </p:cNvSpPr>
          <p:nvPr>
            <p:ph type="dt" sz="half" idx="10"/>
          </p:nvPr>
        </p:nvSpPr>
        <p:spPr/>
        <p:txBody>
          <a:bodyPr/>
          <a:lstStyle/>
          <a:p>
            <a:fld id="{9A750ABA-DFFA-4B13-BB77-624D9164A38B}" type="datetimeFigureOut">
              <a:rPr lang="en-US" dirty="0"/>
              <a:t>7/20/2024</a:t>
            </a:fld>
            <a:endParaRPr lang="en-US" dirty="0"/>
          </a:p>
        </p:txBody>
      </p:sp>
      <p:sp>
        <p:nvSpPr>
          <p:cNvPr id="6" name="Footer Placeholder 5">
            <a:extLst>
              <a:ext uri="{FF2B5EF4-FFF2-40B4-BE49-F238E27FC236}">
                <a16:creationId xmlns:a16="http://schemas.microsoft.com/office/drawing/2014/main" id="{3FC2B3B4-209E-187A-6F86-2F2EAD9F7476}"/>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036A2A86-6CB1-F027-66AC-8EBFA9D0647A}"/>
              </a:ext>
            </a:extLst>
          </p:cNvPr>
          <p:cNvSpPr>
            <a:spLocks noGrp="1"/>
          </p:cNvSpPr>
          <p:nvPr>
            <p:ph type="sldNum" sz="quarter" idx="12"/>
          </p:nvPr>
        </p:nvSpPr>
        <p:spPr/>
        <p:txBody>
          <a:bodyPr/>
          <a:lstStyle/>
          <a:p>
            <a:fld id="{6E91CC32-6A6B-4E2E-BBA1-6864F305DA26}" type="slidenum">
              <a:rPr lang="en-US" dirty="0"/>
              <a:t>‹#›</a:t>
            </a:fld>
            <a:endParaRPr lang="en-US" dirty="0"/>
          </a:p>
        </p:txBody>
      </p:sp>
    </p:spTree>
    <p:extLst>
      <p:ext uri="{BB962C8B-B14F-4D97-AF65-F5344CB8AC3E}">
        <p14:creationId xmlns:p14="http://schemas.microsoft.com/office/powerpoint/2010/main" val="1047416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68F49-A418-C21F-25DC-E4C2E1716387}"/>
              </a:ext>
            </a:extLst>
          </p:cNvPr>
          <p:cNvSpPr>
            <a:spLocks noGrp="1"/>
          </p:cNvSpPr>
          <p:nvPr>
            <p:ph type="title"/>
          </p:nvPr>
        </p:nvSpPr>
        <p:spPr>
          <a:xfrm>
            <a:off x="318972" y="765850"/>
            <a:ext cx="3995693" cy="1774778"/>
          </a:xfrm>
        </p:spPr>
        <p:txBody>
          <a:bodyPr anchor="t"/>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3378CDE2-0C1B-D3BE-F399-98D983EF4534}"/>
              </a:ext>
            </a:extLst>
          </p:cNvPr>
          <p:cNvSpPr>
            <a:spLocks noGrp="1" noChangeAspect="1"/>
          </p:cNvSpPr>
          <p:nvPr>
            <p:ph type="pic" idx="1"/>
          </p:nvPr>
        </p:nvSpPr>
        <p:spPr>
          <a:xfrm>
            <a:off x="5105400" y="838200"/>
            <a:ext cx="6249988" cy="51815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Text Placeholder 3">
            <a:extLst>
              <a:ext uri="{FF2B5EF4-FFF2-40B4-BE49-F238E27FC236}">
                <a16:creationId xmlns:a16="http://schemas.microsoft.com/office/drawing/2014/main" id="{38786322-CA2D-A634-C10E-4F22BCE48B7F}"/>
              </a:ext>
            </a:extLst>
          </p:cNvPr>
          <p:cNvSpPr>
            <a:spLocks noGrp="1"/>
          </p:cNvSpPr>
          <p:nvPr>
            <p:ph type="body" sz="half" idx="2"/>
          </p:nvPr>
        </p:nvSpPr>
        <p:spPr>
          <a:xfrm>
            <a:off x="340137" y="2552699"/>
            <a:ext cx="3736563" cy="3467099"/>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9DAD0DD6-F55F-4437-DEC5-FA6028509A2D}"/>
              </a:ext>
            </a:extLst>
          </p:cNvPr>
          <p:cNvSpPr>
            <a:spLocks noGrp="1"/>
          </p:cNvSpPr>
          <p:nvPr>
            <p:ph type="dt" sz="half" idx="10"/>
          </p:nvPr>
        </p:nvSpPr>
        <p:spPr>
          <a:xfrm>
            <a:off x="340137" y="63202"/>
            <a:ext cx="2743200" cy="318221"/>
          </a:xfrm>
        </p:spPr>
        <p:txBody>
          <a:bodyPr/>
          <a:lstStyle/>
          <a:p>
            <a:fld id="{3220A08F-2B1D-4498-A043-7C299B1C2561}" type="datetimeFigureOut">
              <a:rPr lang="en-US" dirty="0"/>
              <a:t>7/20/2024</a:t>
            </a:fld>
            <a:endParaRPr lang="en-US" dirty="0"/>
          </a:p>
        </p:txBody>
      </p:sp>
      <p:sp>
        <p:nvSpPr>
          <p:cNvPr id="6" name="Footer Placeholder 5">
            <a:extLst>
              <a:ext uri="{FF2B5EF4-FFF2-40B4-BE49-F238E27FC236}">
                <a16:creationId xmlns:a16="http://schemas.microsoft.com/office/drawing/2014/main" id="{595B46D7-EE7C-E399-6A6B-18237228F6BA}"/>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F211B808-3207-D755-3B0B-E1D8814B2FA1}"/>
              </a:ext>
            </a:extLst>
          </p:cNvPr>
          <p:cNvSpPr>
            <a:spLocks noGrp="1"/>
          </p:cNvSpPr>
          <p:nvPr>
            <p:ph type="sldNum" sz="quarter" idx="12"/>
          </p:nvPr>
        </p:nvSpPr>
        <p:spPr/>
        <p:txBody>
          <a:bodyPr/>
          <a:lstStyle/>
          <a:p>
            <a:fld id="{6E91CC32-6A6B-4E2E-BBA1-6864F305DA26}" type="slidenum">
              <a:rPr lang="en-US" dirty="0"/>
              <a:t>‹#›</a:t>
            </a:fld>
            <a:endParaRPr lang="en-US" dirty="0"/>
          </a:p>
        </p:txBody>
      </p:sp>
    </p:spTree>
    <p:extLst>
      <p:ext uri="{BB962C8B-B14F-4D97-AF65-F5344CB8AC3E}">
        <p14:creationId xmlns:p14="http://schemas.microsoft.com/office/powerpoint/2010/main" val="3209062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FF45E2-9197-4E34-029A-725ADAC0C752}"/>
              </a:ext>
            </a:extLst>
          </p:cNvPr>
          <p:cNvSpPr>
            <a:spLocks noGrp="1"/>
          </p:cNvSpPr>
          <p:nvPr>
            <p:ph type="title"/>
          </p:nvPr>
        </p:nvSpPr>
        <p:spPr>
          <a:xfrm>
            <a:off x="308387" y="620202"/>
            <a:ext cx="9956747" cy="143878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268CC19E-63FE-1D76-2550-01FD9A6D9A95}"/>
              </a:ext>
            </a:extLst>
          </p:cNvPr>
          <p:cNvSpPr>
            <a:spLocks noGrp="1"/>
          </p:cNvSpPr>
          <p:nvPr>
            <p:ph type="body" idx="1"/>
          </p:nvPr>
        </p:nvSpPr>
        <p:spPr>
          <a:xfrm>
            <a:off x="335467" y="2306781"/>
            <a:ext cx="9956747" cy="38701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BDFA067-55BA-33CD-E6F2-B24B2D5DE896}"/>
              </a:ext>
            </a:extLst>
          </p:cNvPr>
          <p:cNvSpPr>
            <a:spLocks noGrp="1"/>
          </p:cNvSpPr>
          <p:nvPr>
            <p:ph type="dt" sz="half" idx="2"/>
          </p:nvPr>
        </p:nvSpPr>
        <p:spPr>
          <a:xfrm>
            <a:off x="340137" y="63202"/>
            <a:ext cx="2743200" cy="318221"/>
          </a:xfrm>
          <a:prstGeom prst="rect">
            <a:avLst/>
          </a:prstGeom>
        </p:spPr>
        <p:txBody>
          <a:bodyPr vert="horz" lIns="91440" tIns="45720" rIns="91440" bIns="45720" rtlCol="0" anchor="ctr"/>
          <a:lstStyle>
            <a:lvl1pPr algn="l">
              <a:defRPr sz="800">
                <a:solidFill>
                  <a:schemeClr val="tx1"/>
                </a:solidFill>
              </a:defRPr>
            </a:lvl1pPr>
          </a:lstStyle>
          <a:p>
            <a:fld id="{567E9B64-DC09-41C8-9DE3-DA74AF8D2F97}" type="datetimeFigureOut">
              <a:rPr lang="en-US" dirty="0"/>
              <a:t>7/20/2024</a:t>
            </a:fld>
            <a:endParaRPr lang="en-US" dirty="0"/>
          </a:p>
        </p:txBody>
      </p:sp>
      <p:sp>
        <p:nvSpPr>
          <p:cNvPr id="5" name="Footer Placeholder 4">
            <a:extLst>
              <a:ext uri="{FF2B5EF4-FFF2-40B4-BE49-F238E27FC236}">
                <a16:creationId xmlns:a16="http://schemas.microsoft.com/office/drawing/2014/main" id="{C965EAE2-7EF5-FFAA-CD74-AA63C671197D}"/>
              </a:ext>
            </a:extLst>
          </p:cNvPr>
          <p:cNvSpPr>
            <a:spLocks noGrp="1"/>
          </p:cNvSpPr>
          <p:nvPr>
            <p:ph type="ftr" sz="quarter" idx="3"/>
          </p:nvPr>
        </p:nvSpPr>
        <p:spPr>
          <a:xfrm>
            <a:off x="7344016" y="6424761"/>
            <a:ext cx="4059936" cy="365125"/>
          </a:xfrm>
          <a:prstGeom prst="rect">
            <a:avLst/>
          </a:prstGeom>
        </p:spPr>
        <p:txBody>
          <a:bodyPr vert="horz" lIns="91440" tIns="45720" rIns="91440" bIns="45720" rtlCol="0" anchor="ctr"/>
          <a:lstStyle>
            <a:lvl1pPr algn="r">
              <a:defRPr sz="800" b="0" cap="all" spc="0" baseline="0">
                <a:solidFill>
                  <a:schemeClr val="tx1"/>
                </a:solidFill>
              </a:defRPr>
            </a:lvl1pPr>
          </a:lstStyle>
          <a:p>
            <a:r>
              <a:rPr lang="en-US" dirty="0"/>
              <a:t>
              </a:t>
            </a:r>
          </a:p>
        </p:txBody>
      </p:sp>
      <p:sp>
        <p:nvSpPr>
          <p:cNvPr id="6" name="Slide Number Placeholder 5">
            <a:extLst>
              <a:ext uri="{FF2B5EF4-FFF2-40B4-BE49-F238E27FC236}">
                <a16:creationId xmlns:a16="http://schemas.microsoft.com/office/drawing/2014/main" id="{D109DC1A-2539-3AE9-11EA-B87D22E62CDB}"/>
              </a:ext>
            </a:extLst>
          </p:cNvPr>
          <p:cNvSpPr>
            <a:spLocks noGrp="1"/>
          </p:cNvSpPr>
          <p:nvPr>
            <p:ph type="sldNum" sz="quarter" idx="4"/>
          </p:nvPr>
        </p:nvSpPr>
        <p:spPr>
          <a:xfrm>
            <a:off x="11403951" y="6425816"/>
            <a:ext cx="429768" cy="365125"/>
          </a:xfrm>
          <a:prstGeom prst="rect">
            <a:avLst/>
          </a:prstGeom>
        </p:spPr>
        <p:txBody>
          <a:bodyPr vert="horz" lIns="91440" tIns="45720" rIns="91440" bIns="45720" rtlCol="0" anchor="ctr"/>
          <a:lstStyle>
            <a:lvl1pPr algn="r">
              <a:defRPr sz="800">
                <a:solidFill>
                  <a:schemeClr val="tx1"/>
                </a:solidFill>
              </a:defRPr>
            </a:lvl1pPr>
          </a:lstStyle>
          <a:p>
            <a:fld id="{6E91CC32-6A6B-4E2E-BBA1-6864F305DA26}" type="slidenum">
              <a:rPr lang="en-US" dirty="0"/>
              <a:t>‹#›</a:t>
            </a:fld>
            <a:endParaRPr lang="en-US" dirty="0"/>
          </a:p>
        </p:txBody>
      </p:sp>
    </p:spTree>
    <p:extLst>
      <p:ext uri="{BB962C8B-B14F-4D97-AF65-F5344CB8AC3E}">
        <p14:creationId xmlns:p14="http://schemas.microsoft.com/office/powerpoint/2010/main" val="3555611049"/>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6868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528">
          <p15:clr>
            <a:srgbClr val="F26B43"/>
          </p15:clr>
        </p15:guide>
        <p15:guide id="19" orient="horz" pos="2160">
          <p15:clr>
            <a:srgbClr val="F26B43"/>
          </p15:clr>
        </p15:guide>
        <p15:guide id="20"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hyperlink" Target="https://biblia.com/bible/kjv1900/Prov%202.7-8"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biblia.com/bible/kjv1900/Prov%2011.30"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biblia.com/bible/kjv1900/Prov%2024.16"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biblia.com/bible/kjv1900/Prov%2015.22"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biblia.com/bible/kjv1900/1%20Pet%205.6"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biblia.com/bible/kjv1900/Prov%203.17-18"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biblia.com/bible/kjv1900/James%201.5"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rson Jogging Uphill">
            <a:extLst>
              <a:ext uri="{FF2B5EF4-FFF2-40B4-BE49-F238E27FC236}">
                <a16:creationId xmlns:a16="http://schemas.microsoft.com/office/drawing/2014/main" id="{41CDA18A-4D6C-5537-92B0-27034ED87784}"/>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r="6250" b="6250"/>
          <a:stretch/>
        </p:blipFill>
        <p:spPr>
          <a:xfrm>
            <a:off x="20" y="-531961"/>
            <a:ext cx="13126508" cy="7389962"/>
          </a:xfrm>
          <a:prstGeom prst="rect">
            <a:avLst/>
          </a:prstGeom>
        </p:spPr>
      </p:pic>
      <p:sp>
        <p:nvSpPr>
          <p:cNvPr id="2" name="Title 1"/>
          <p:cNvSpPr>
            <a:spLocks noGrp="1"/>
          </p:cNvSpPr>
          <p:nvPr>
            <p:ph type="ctrTitle"/>
          </p:nvPr>
        </p:nvSpPr>
        <p:spPr>
          <a:xfrm>
            <a:off x="320387" y="2919772"/>
            <a:ext cx="12825736" cy="2150420"/>
          </a:xfrm>
        </p:spPr>
        <p:txBody>
          <a:bodyPr>
            <a:noAutofit/>
          </a:bodyPr>
          <a:lstStyle/>
          <a:p>
            <a:r>
              <a:rPr lang="en-US" sz="4000" b="1" dirty="0">
                <a:solidFill>
                  <a:srgbClr val="FFFFFF"/>
                </a:solidFill>
                <a:ea typeface="+mj-lt"/>
                <a:cs typeface="+mj-lt"/>
              </a:rPr>
              <a:t>“Walking in Wisdom: </a:t>
            </a:r>
            <a:br>
              <a:rPr lang="en-US" sz="4000" dirty="0">
                <a:solidFill>
                  <a:srgbClr val="FFFFFF"/>
                </a:solidFill>
                <a:ea typeface="+mj-lt"/>
                <a:cs typeface="+mj-lt"/>
              </a:rPr>
            </a:br>
            <a:r>
              <a:rPr lang="en-US" sz="4000" b="1" dirty="0">
                <a:solidFill>
                  <a:srgbClr val="FFFFFF"/>
                </a:solidFill>
                <a:ea typeface="+mj-lt"/>
                <a:cs typeface="+mj-lt"/>
              </a:rPr>
              <a:t>Trusting God as Our Guide”</a:t>
            </a:r>
            <a:br>
              <a:rPr lang="en-US" sz="4000" dirty="0">
                <a:solidFill>
                  <a:srgbClr val="FFFFFF"/>
                </a:solidFill>
                <a:ea typeface="+mj-lt"/>
                <a:cs typeface="+mj-lt"/>
              </a:rPr>
            </a:br>
            <a:endParaRPr lang="en-US" sz="4000" dirty="0">
              <a:solidFill>
                <a:srgbClr val="FFFFFF"/>
              </a:solidFill>
            </a:endParaRPr>
          </a:p>
        </p:txBody>
      </p:sp>
      <p:sp>
        <p:nvSpPr>
          <p:cNvPr id="3" name="Subtitle 2"/>
          <p:cNvSpPr>
            <a:spLocks noGrp="1"/>
          </p:cNvSpPr>
          <p:nvPr>
            <p:ph type="subTitle" idx="1"/>
          </p:nvPr>
        </p:nvSpPr>
        <p:spPr>
          <a:xfrm>
            <a:off x="334764" y="5076496"/>
            <a:ext cx="7333584" cy="826113"/>
          </a:xfrm>
        </p:spPr>
        <p:txBody>
          <a:bodyPr vert="horz" lIns="91440" tIns="45720" rIns="91440" bIns="45720" rtlCol="0" anchor="t">
            <a:normAutofit/>
          </a:bodyPr>
          <a:lstStyle/>
          <a:p>
            <a:r>
              <a:rPr lang="en-US" sz="3200" b="1" i="1" dirty="0">
                <a:solidFill>
                  <a:srgbClr val="FFFFFF"/>
                </a:solidFill>
              </a:rPr>
              <a:t>With Bishop Ronald K. Powell</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C01E1-B9F3-85C2-64F2-C261C81AEF54}"/>
              </a:ext>
            </a:extLst>
          </p:cNvPr>
          <p:cNvSpPr>
            <a:spLocks noGrp="1"/>
          </p:cNvSpPr>
          <p:nvPr>
            <p:ph type="title"/>
          </p:nvPr>
        </p:nvSpPr>
        <p:spPr/>
        <p:txBody>
          <a:bodyPr/>
          <a:lstStyle/>
          <a:p>
            <a:r>
              <a:rPr lang="en-US" b="1"/>
              <a:t> Protection and Strength:</a:t>
            </a:r>
            <a:endParaRPr lang="en-US"/>
          </a:p>
        </p:txBody>
      </p:sp>
      <p:sp>
        <p:nvSpPr>
          <p:cNvPr id="3" name="Content Placeholder 2">
            <a:extLst>
              <a:ext uri="{FF2B5EF4-FFF2-40B4-BE49-F238E27FC236}">
                <a16:creationId xmlns:a16="http://schemas.microsoft.com/office/drawing/2014/main" id="{AA359BC2-453C-1344-4ED5-2245259253FE}"/>
              </a:ext>
            </a:extLst>
          </p:cNvPr>
          <p:cNvSpPr>
            <a:spLocks noGrp="1"/>
          </p:cNvSpPr>
          <p:nvPr>
            <p:ph idx="1"/>
          </p:nvPr>
        </p:nvSpPr>
        <p:spPr>
          <a:xfrm>
            <a:off x="304576" y="2183214"/>
            <a:ext cx="9956747" cy="4240883"/>
          </a:xfrm>
        </p:spPr>
        <p:txBody>
          <a:bodyPr vert="horz" lIns="91440" tIns="45720" rIns="91440" bIns="45720" rtlCol="0" anchor="t">
            <a:noAutofit/>
          </a:bodyPr>
          <a:lstStyle/>
          <a:p>
            <a:r>
              <a:rPr lang="en-US" sz="2800" b="1" dirty="0">
                <a:solidFill>
                  <a:srgbClr val="FFFF00"/>
                </a:solidFill>
                <a:ea typeface="+mn-lt"/>
                <a:cs typeface="+mn-lt"/>
                <a:hlinkClick r:id="rId2">
                  <a:extLst>
                    <a:ext uri="{A12FA001-AC4F-418D-AE19-62706E023703}">
                      <ahyp:hlinkClr xmlns:ahyp="http://schemas.microsoft.com/office/drawing/2018/hyperlinkcolor" val="tx"/>
                    </a:ext>
                  </a:extLst>
                </a:hlinkClick>
              </a:rPr>
              <a:t>Proverbs 2:7-8</a:t>
            </a:r>
            <a:r>
              <a:rPr lang="en-US" sz="2800" b="1" dirty="0">
                <a:ea typeface="+mn-lt"/>
                <a:cs typeface="+mn-lt"/>
              </a:rPr>
              <a:t> declares, “For the Lord gives wisdom; from his mouth come knowledge and understanding. He reserves sound judgment for the upright, he is a shield to those who walk in integrity.” </a:t>
            </a:r>
            <a:endParaRPr lang="en-US" sz="2800">
              <a:ea typeface="+mn-lt"/>
              <a:cs typeface="+mn-lt"/>
            </a:endParaRPr>
          </a:p>
          <a:p>
            <a:r>
              <a:rPr lang="en-US" sz="2800" b="1" dirty="0">
                <a:ea typeface="+mn-lt"/>
                <a:cs typeface="+mn-lt"/>
              </a:rPr>
              <a:t>Walking in wisdom isn’t a guarantee of an easy life. But it is a promise of God’s protection. He shields us from harm and gives us the strength to navigate life’s challenges.</a:t>
            </a:r>
            <a:endParaRPr lang="en-US" sz="2000" dirty="0"/>
          </a:p>
          <a:p>
            <a:endParaRPr lang="en-US"/>
          </a:p>
          <a:p>
            <a:endParaRPr lang="en-US" dirty="0"/>
          </a:p>
        </p:txBody>
      </p:sp>
      <p:sp>
        <p:nvSpPr>
          <p:cNvPr id="4" name="Date Placeholder 3">
            <a:extLst>
              <a:ext uri="{FF2B5EF4-FFF2-40B4-BE49-F238E27FC236}">
                <a16:creationId xmlns:a16="http://schemas.microsoft.com/office/drawing/2014/main" id="{C11615FE-06AD-1143-3BB4-F7E972A2E9A6}"/>
              </a:ext>
            </a:extLst>
          </p:cNvPr>
          <p:cNvSpPr>
            <a:spLocks noGrp="1"/>
          </p:cNvSpPr>
          <p:nvPr>
            <p:ph type="dt" sz="half" idx="10"/>
          </p:nvPr>
        </p:nvSpPr>
        <p:spPr/>
        <p:txBody>
          <a:bodyPr/>
          <a:lstStyle/>
          <a:p>
            <a:fld id="{CAD62F20-4F64-4D9C-B7F7-506585E3D141}" type="datetime1">
              <a:t>7/20/2024</a:t>
            </a:fld>
            <a:endParaRPr lang="en-US" dirty="0"/>
          </a:p>
        </p:txBody>
      </p:sp>
      <p:sp>
        <p:nvSpPr>
          <p:cNvPr id="5" name="Footer Placeholder 4">
            <a:extLst>
              <a:ext uri="{FF2B5EF4-FFF2-40B4-BE49-F238E27FC236}">
                <a16:creationId xmlns:a16="http://schemas.microsoft.com/office/drawing/2014/main" id="{C676E37A-2268-B131-72D1-21337447852D}"/>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E6718B9F-4C9D-5FD3-3D91-BEC77BC49338}"/>
              </a:ext>
            </a:extLst>
          </p:cNvPr>
          <p:cNvSpPr>
            <a:spLocks noGrp="1"/>
          </p:cNvSpPr>
          <p:nvPr>
            <p:ph type="sldNum" sz="quarter" idx="12"/>
          </p:nvPr>
        </p:nvSpPr>
        <p:spPr/>
        <p:txBody>
          <a:bodyPr/>
          <a:lstStyle/>
          <a:p>
            <a:fld id="{6E91CC32-6A6B-4E2E-BBA1-6864F305DA26}" type="slidenum">
              <a:rPr lang="en-US" dirty="0"/>
              <a:t>10</a:t>
            </a:fld>
            <a:endParaRPr lang="en-US" dirty="0"/>
          </a:p>
        </p:txBody>
      </p:sp>
    </p:spTree>
    <p:extLst>
      <p:ext uri="{BB962C8B-B14F-4D97-AF65-F5344CB8AC3E}">
        <p14:creationId xmlns:p14="http://schemas.microsoft.com/office/powerpoint/2010/main" val="330540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C35D9-B06F-2E6A-E5AA-9C924387CDD0}"/>
              </a:ext>
            </a:extLst>
          </p:cNvPr>
          <p:cNvSpPr>
            <a:spLocks noGrp="1"/>
          </p:cNvSpPr>
          <p:nvPr>
            <p:ph type="title"/>
          </p:nvPr>
        </p:nvSpPr>
        <p:spPr>
          <a:xfrm>
            <a:off x="329553" y="620202"/>
            <a:ext cx="9946164" cy="846114"/>
          </a:xfrm>
        </p:spPr>
        <p:txBody>
          <a:bodyPr/>
          <a:lstStyle/>
          <a:p>
            <a:r>
              <a:rPr lang="en-US" b="1" baseline="0" dirty="0">
                <a:solidFill>
                  <a:srgbClr val="FFFFFF"/>
                </a:solidFill>
                <a:latin typeface="Neue Haas Grotesk Text Pro"/>
              </a:rPr>
              <a:t>A Life that Honors God:</a:t>
            </a:r>
            <a:endParaRPr lang="en-US" dirty="0"/>
          </a:p>
        </p:txBody>
      </p:sp>
      <p:sp>
        <p:nvSpPr>
          <p:cNvPr id="3" name="Content Placeholder 2">
            <a:extLst>
              <a:ext uri="{FF2B5EF4-FFF2-40B4-BE49-F238E27FC236}">
                <a16:creationId xmlns:a16="http://schemas.microsoft.com/office/drawing/2014/main" id="{B0476766-AE98-699B-85EF-D2A75BC94EA5}"/>
              </a:ext>
            </a:extLst>
          </p:cNvPr>
          <p:cNvSpPr>
            <a:spLocks noGrp="1"/>
          </p:cNvSpPr>
          <p:nvPr>
            <p:ph idx="1"/>
          </p:nvPr>
        </p:nvSpPr>
        <p:spPr>
          <a:xfrm>
            <a:off x="324884" y="1470698"/>
            <a:ext cx="9956747" cy="4949680"/>
          </a:xfrm>
        </p:spPr>
        <p:txBody>
          <a:bodyPr vert="horz" lIns="91440" tIns="45720" rIns="91440" bIns="45720" rtlCol="0" anchor="t">
            <a:noAutofit/>
          </a:bodyPr>
          <a:lstStyle/>
          <a:p>
            <a:r>
              <a:rPr lang="en-US" sz="3200" b="1" dirty="0"/>
              <a:t>A Life that Honors God: When we walk in wisdom, we reflect God’s character to the world. </a:t>
            </a:r>
            <a:endParaRPr lang="en-US" sz="3200"/>
          </a:p>
          <a:p>
            <a:r>
              <a:rPr lang="en-US" sz="3200" b="1" dirty="0">
                <a:solidFill>
                  <a:srgbClr val="FFFF00"/>
                </a:solidFill>
                <a:hlinkClick r:id="rId2">
                  <a:extLst>
                    <a:ext uri="{A12FA001-AC4F-418D-AE19-62706E023703}">
                      <ahyp:hlinkClr xmlns:ahyp="http://schemas.microsoft.com/office/drawing/2018/hyperlinkcolor" val="tx"/>
                    </a:ext>
                  </a:extLst>
                </a:hlinkClick>
              </a:rPr>
              <a:t>Proverbs 11:30</a:t>
            </a:r>
            <a:r>
              <a:rPr lang="en-US" sz="3200" b="1" dirty="0"/>
              <a:t> says, “The righteous fruit is a tree of life, and whoever captures souls is wise.” </a:t>
            </a:r>
            <a:endParaRPr lang="en-US" sz="3200"/>
          </a:p>
          <a:p>
            <a:r>
              <a:rPr lang="en-US" sz="3200" b="1" dirty="0"/>
              <a:t>Our wise choices and actions become a beacon of hope and inspiration to those around us, ultimately bringing glory to God.</a:t>
            </a:r>
            <a:endParaRPr lang="en-US" sz="3200"/>
          </a:p>
        </p:txBody>
      </p:sp>
      <p:sp>
        <p:nvSpPr>
          <p:cNvPr id="4" name="Date Placeholder 3">
            <a:extLst>
              <a:ext uri="{FF2B5EF4-FFF2-40B4-BE49-F238E27FC236}">
                <a16:creationId xmlns:a16="http://schemas.microsoft.com/office/drawing/2014/main" id="{91CAAE8A-2FFF-55CF-CFB4-206F066EBC61}"/>
              </a:ext>
            </a:extLst>
          </p:cNvPr>
          <p:cNvSpPr>
            <a:spLocks noGrp="1"/>
          </p:cNvSpPr>
          <p:nvPr>
            <p:ph type="dt" sz="half" idx="10"/>
          </p:nvPr>
        </p:nvSpPr>
        <p:spPr/>
        <p:txBody>
          <a:bodyPr/>
          <a:lstStyle/>
          <a:p>
            <a:fld id="{87D4FC92-BF22-43A3-95BA-5D89D951EBBE}" type="datetime1">
              <a:t>7/20/2024</a:t>
            </a:fld>
            <a:endParaRPr lang="en-US" dirty="0"/>
          </a:p>
        </p:txBody>
      </p:sp>
      <p:sp>
        <p:nvSpPr>
          <p:cNvPr id="5" name="Footer Placeholder 4">
            <a:extLst>
              <a:ext uri="{FF2B5EF4-FFF2-40B4-BE49-F238E27FC236}">
                <a16:creationId xmlns:a16="http://schemas.microsoft.com/office/drawing/2014/main" id="{9DC669C8-BA7C-5D5E-AA3D-9F999F945052}"/>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B5465864-9B27-CBFE-B845-F906AAD02A56}"/>
              </a:ext>
            </a:extLst>
          </p:cNvPr>
          <p:cNvSpPr>
            <a:spLocks noGrp="1"/>
          </p:cNvSpPr>
          <p:nvPr>
            <p:ph type="sldNum" sz="quarter" idx="12"/>
          </p:nvPr>
        </p:nvSpPr>
        <p:spPr/>
        <p:txBody>
          <a:bodyPr/>
          <a:lstStyle/>
          <a:p>
            <a:fld id="{6E91CC32-6A6B-4E2E-BBA1-6864F305DA26}" type="slidenum">
              <a:rPr lang="en-US" dirty="0"/>
              <a:t>11</a:t>
            </a:fld>
            <a:endParaRPr lang="en-US" dirty="0"/>
          </a:p>
        </p:txBody>
      </p:sp>
    </p:spTree>
    <p:extLst>
      <p:ext uri="{BB962C8B-B14F-4D97-AF65-F5344CB8AC3E}">
        <p14:creationId xmlns:p14="http://schemas.microsoft.com/office/powerpoint/2010/main" val="426613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1B013-A74B-FF27-7F34-0010FDD94C77}"/>
              </a:ext>
            </a:extLst>
          </p:cNvPr>
          <p:cNvSpPr>
            <a:spLocks noGrp="1"/>
          </p:cNvSpPr>
          <p:nvPr>
            <p:ph type="title"/>
          </p:nvPr>
        </p:nvSpPr>
        <p:spPr>
          <a:xfrm>
            <a:off x="340136" y="620202"/>
            <a:ext cx="10665831" cy="1184780"/>
          </a:xfrm>
        </p:spPr>
        <p:txBody>
          <a:bodyPr>
            <a:noAutofit/>
          </a:bodyPr>
          <a:lstStyle/>
          <a:p>
            <a:r>
              <a:rPr lang="en-US" b="1" baseline="0" dirty="0">
                <a:solidFill>
                  <a:srgbClr val="FFFFFF"/>
                </a:solidFill>
                <a:latin typeface="Neue Haas Grotesk Text Pro"/>
              </a:rPr>
              <a:t>Walking in Wisdom: A Lifelong Journey</a:t>
            </a:r>
            <a:endParaRPr lang="en-US" dirty="0"/>
          </a:p>
        </p:txBody>
      </p:sp>
      <p:sp>
        <p:nvSpPr>
          <p:cNvPr id="3" name="Content Placeholder 2">
            <a:extLst>
              <a:ext uri="{FF2B5EF4-FFF2-40B4-BE49-F238E27FC236}">
                <a16:creationId xmlns:a16="http://schemas.microsoft.com/office/drawing/2014/main" id="{12CDCAEF-4D57-4F45-78BD-9C0AE08EB55A}"/>
              </a:ext>
            </a:extLst>
          </p:cNvPr>
          <p:cNvSpPr>
            <a:spLocks noGrp="1"/>
          </p:cNvSpPr>
          <p:nvPr>
            <p:ph idx="1"/>
          </p:nvPr>
        </p:nvSpPr>
        <p:spPr/>
        <p:txBody>
          <a:bodyPr vert="horz" lIns="91440" tIns="45720" rIns="91440" bIns="45720" rtlCol="0" anchor="t">
            <a:normAutofit/>
          </a:bodyPr>
          <a:lstStyle/>
          <a:p>
            <a:r>
              <a:rPr lang="en-US" sz="3200" b="1" dirty="0"/>
              <a:t>Don’t be discouraged if you don’t always make perfect choices. Walking in wisdom is a lifelong journey of learning and growing. </a:t>
            </a:r>
            <a:endParaRPr lang="en-US" sz="3200"/>
          </a:p>
          <a:p>
            <a:r>
              <a:rPr lang="en-US" sz="3200" b="1" dirty="0"/>
              <a:t>Here are some additional points to consider:</a:t>
            </a:r>
            <a:endParaRPr lang="en-US" sz="3200"/>
          </a:p>
        </p:txBody>
      </p:sp>
      <p:sp>
        <p:nvSpPr>
          <p:cNvPr id="4" name="Date Placeholder 3">
            <a:extLst>
              <a:ext uri="{FF2B5EF4-FFF2-40B4-BE49-F238E27FC236}">
                <a16:creationId xmlns:a16="http://schemas.microsoft.com/office/drawing/2014/main" id="{79229ADC-56B9-C439-6224-9B2CCEB9B1FA}"/>
              </a:ext>
            </a:extLst>
          </p:cNvPr>
          <p:cNvSpPr>
            <a:spLocks noGrp="1"/>
          </p:cNvSpPr>
          <p:nvPr>
            <p:ph type="dt" sz="half" idx="10"/>
          </p:nvPr>
        </p:nvSpPr>
        <p:spPr/>
        <p:txBody>
          <a:bodyPr/>
          <a:lstStyle/>
          <a:p>
            <a:fld id="{B500EF3C-6198-4080-AA0E-A7346A12355E}" type="datetime1">
              <a:t>7/20/2024</a:t>
            </a:fld>
            <a:endParaRPr lang="en-US" dirty="0"/>
          </a:p>
        </p:txBody>
      </p:sp>
      <p:sp>
        <p:nvSpPr>
          <p:cNvPr id="5" name="Footer Placeholder 4">
            <a:extLst>
              <a:ext uri="{FF2B5EF4-FFF2-40B4-BE49-F238E27FC236}">
                <a16:creationId xmlns:a16="http://schemas.microsoft.com/office/drawing/2014/main" id="{257DC1CD-008D-A0EB-5A1A-F6415FA9DC58}"/>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B5EF47EC-9716-E869-5C06-7D5C5E38F350}"/>
              </a:ext>
            </a:extLst>
          </p:cNvPr>
          <p:cNvSpPr>
            <a:spLocks noGrp="1"/>
          </p:cNvSpPr>
          <p:nvPr>
            <p:ph type="sldNum" sz="quarter" idx="12"/>
          </p:nvPr>
        </p:nvSpPr>
        <p:spPr/>
        <p:txBody>
          <a:bodyPr/>
          <a:lstStyle/>
          <a:p>
            <a:fld id="{6E91CC32-6A6B-4E2E-BBA1-6864F305DA26}" type="slidenum">
              <a:rPr lang="en-US" dirty="0"/>
              <a:t>12</a:t>
            </a:fld>
            <a:endParaRPr lang="en-US" dirty="0"/>
          </a:p>
        </p:txBody>
      </p:sp>
    </p:spTree>
    <p:extLst>
      <p:ext uri="{BB962C8B-B14F-4D97-AF65-F5344CB8AC3E}">
        <p14:creationId xmlns:p14="http://schemas.microsoft.com/office/powerpoint/2010/main" val="1661279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D6F46-0630-E847-470C-FBA817352548}"/>
              </a:ext>
            </a:extLst>
          </p:cNvPr>
          <p:cNvSpPr>
            <a:spLocks noGrp="1"/>
          </p:cNvSpPr>
          <p:nvPr>
            <p:ph type="title"/>
          </p:nvPr>
        </p:nvSpPr>
        <p:spPr>
          <a:xfrm>
            <a:off x="329553" y="620202"/>
            <a:ext cx="10475331" cy="1438780"/>
          </a:xfrm>
        </p:spPr>
        <p:txBody>
          <a:bodyPr/>
          <a:lstStyle/>
          <a:p>
            <a:r>
              <a:rPr lang="en-US" b="1" baseline="0">
                <a:solidFill>
                  <a:srgbClr val="FFFFFF"/>
                </a:solidFill>
                <a:latin typeface="Neue Haas Grotesk Text Pro"/>
              </a:rPr>
              <a:t>Embrace Mistakes as Learning Opportunities:</a:t>
            </a:r>
            <a:endParaRPr lang="en-US"/>
          </a:p>
        </p:txBody>
      </p:sp>
      <p:sp>
        <p:nvSpPr>
          <p:cNvPr id="3" name="Content Placeholder 2">
            <a:extLst>
              <a:ext uri="{FF2B5EF4-FFF2-40B4-BE49-F238E27FC236}">
                <a16:creationId xmlns:a16="http://schemas.microsoft.com/office/drawing/2014/main" id="{5E36756B-180E-2797-10AF-193862134E47}"/>
              </a:ext>
            </a:extLst>
          </p:cNvPr>
          <p:cNvSpPr>
            <a:spLocks noGrp="1"/>
          </p:cNvSpPr>
          <p:nvPr>
            <p:ph idx="1"/>
          </p:nvPr>
        </p:nvSpPr>
        <p:spPr/>
        <p:txBody>
          <a:bodyPr vert="horz" lIns="91440" tIns="45720" rIns="91440" bIns="45720" rtlCol="0" anchor="t">
            <a:normAutofit/>
          </a:bodyPr>
          <a:lstStyle/>
          <a:p>
            <a:pPr marL="0" indent="0">
              <a:buNone/>
            </a:pPr>
            <a:r>
              <a:rPr lang="en-US" sz="3200" b="1" dirty="0"/>
              <a:t> We all make mistakes. But when we walk in wisdom, we learn from them and adjust our course.</a:t>
            </a:r>
            <a:r>
              <a:rPr lang="en-US" sz="3200" b="1" dirty="0">
                <a:solidFill>
                  <a:srgbClr val="FFFF00"/>
                </a:solidFill>
              </a:rPr>
              <a:t> </a:t>
            </a:r>
            <a:endParaRPr lang="en-US" sz="3200">
              <a:solidFill>
                <a:srgbClr val="FFFFFF"/>
              </a:solidFill>
            </a:endParaRPr>
          </a:p>
          <a:p>
            <a:pPr marL="0" indent="0">
              <a:buNone/>
            </a:pPr>
            <a:r>
              <a:rPr lang="en-US" sz="3200" b="1" dirty="0">
                <a:solidFill>
                  <a:srgbClr val="FFFF00"/>
                </a:solidFill>
                <a:hlinkClick r:id="rId2">
                  <a:extLst>
                    <a:ext uri="{A12FA001-AC4F-418D-AE19-62706E023703}">
                      <ahyp:hlinkClr xmlns:ahyp="http://schemas.microsoft.com/office/drawing/2018/hyperlinkcolor" val="tx"/>
                    </a:ext>
                  </a:extLst>
                </a:hlinkClick>
              </a:rPr>
              <a:t>Proverbs 24:16</a:t>
            </a:r>
            <a:r>
              <a:rPr lang="en-US" sz="3200" b="1" dirty="0"/>
              <a:t> says, “For the righteous falls seven times and rises again, but the wicked stumble in times of calamity.”</a:t>
            </a:r>
            <a:endParaRPr lang="en-US" sz="3200"/>
          </a:p>
        </p:txBody>
      </p:sp>
      <p:sp>
        <p:nvSpPr>
          <p:cNvPr id="4" name="Date Placeholder 3">
            <a:extLst>
              <a:ext uri="{FF2B5EF4-FFF2-40B4-BE49-F238E27FC236}">
                <a16:creationId xmlns:a16="http://schemas.microsoft.com/office/drawing/2014/main" id="{E27074AD-6F41-2BEB-10D3-14DAE12E6E66}"/>
              </a:ext>
            </a:extLst>
          </p:cNvPr>
          <p:cNvSpPr>
            <a:spLocks noGrp="1"/>
          </p:cNvSpPr>
          <p:nvPr>
            <p:ph type="dt" sz="half" idx="10"/>
          </p:nvPr>
        </p:nvSpPr>
        <p:spPr/>
        <p:txBody>
          <a:bodyPr/>
          <a:lstStyle/>
          <a:p>
            <a:fld id="{471C232D-24E5-4030-9131-36253E9583C2}" type="datetime1">
              <a:t>7/20/2024</a:t>
            </a:fld>
            <a:endParaRPr lang="en-US" dirty="0"/>
          </a:p>
        </p:txBody>
      </p:sp>
      <p:sp>
        <p:nvSpPr>
          <p:cNvPr id="5" name="Footer Placeholder 4">
            <a:extLst>
              <a:ext uri="{FF2B5EF4-FFF2-40B4-BE49-F238E27FC236}">
                <a16:creationId xmlns:a16="http://schemas.microsoft.com/office/drawing/2014/main" id="{73BE433F-4A08-9EDC-D8DF-CB592BFC82C4}"/>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CED3512C-C38F-8144-DD76-8E91F71DBE27}"/>
              </a:ext>
            </a:extLst>
          </p:cNvPr>
          <p:cNvSpPr>
            <a:spLocks noGrp="1"/>
          </p:cNvSpPr>
          <p:nvPr>
            <p:ph type="sldNum" sz="quarter" idx="12"/>
          </p:nvPr>
        </p:nvSpPr>
        <p:spPr/>
        <p:txBody>
          <a:bodyPr/>
          <a:lstStyle/>
          <a:p>
            <a:fld id="{6E91CC32-6A6B-4E2E-BBA1-6864F305DA26}" type="slidenum">
              <a:rPr lang="en-US" dirty="0"/>
              <a:t>13</a:t>
            </a:fld>
            <a:endParaRPr lang="en-US" dirty="0"/>
          </a:p>
        </p:txBody>
      </p:sp>
    </p:spTree>
    <p:extLst>
      <p:ext uri="{BB962C8B-B14F-4D97-AF65-F5344CB8AC3E}">
        <p14:creationId xmlns:p14="http://schemas.microsoft.com/office/powerpoint/2010/main" val="14372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342E6-D602-953E-E667-97276A8D296C}"/>
              </a:ext>
            </a:extLst>
          </p:cNvPr>
          <p:cNvSpPr>
            <a:spLocks noGrp="1"/>
          </p:cNvSpPr>
          <p:nvPr>
            <p:ph type="title"/>
          </p:nvPr>
        </p:nvSpPr>
        <p:spPr>
          <a:xfrm>
            <a:off x="329553" y="620202"/>
            <a:ext cx="9946164" cy="1100114"/>
          </a:xfrm>
        </p:spPr>
        <p:txBody>
          <a:bodyPr/>
          <a:lstStyle/>
          <a:p>
            <a:r>
              <a:rPr lang="en-US" b="1" baseline="0">
                <a:solidFill>
                  <a:srgbClr val="FFFFFF"/>
                </a:solidFill>
                <a:latin typeface="Neue Haas Grotesk Text Pro"/>
              </a:rPr>
              <a:t>Seek Counsel from Wise Believers:</a:t>
            </a:r>
            <a:endParaRPr lang="en-US"/>
          </a:p>
        </p:txBody>
      </p:sp>
      <p:sp>
        <p:nvSpPr>
          <p:cNvPr id="3" name="Content Placeholder 2">
            <a:extLst>
              <a:ext uri="{FF2B5EF4-FFF2-40B4-BE49-F238E27FC236}">
                <a16:creationId xmlns:a16="http://schemas.microsoft.com/office/drawing/2014/main" id="{B41BEC97-1CF1-98BB-259E-909B4509B9B4}"/>
              </a:ext>
            </a:extLst>
          </p:cNvPr>
          <p:cNvSpPr>
            <a:spLocks noGrp="1"/>
          </p:cNvSpPr>
          <p:nvPr>
            <p:ph idx="1"/>
          </p:nvPr>
        </p:nvSpPr>
        <p:spPr/>
        <p:txBody>
          <a:bodyPr vert="horz" lIns="91440" tIns="45720" rIns="91440" bIns="45720" rtlCol="0" anchor="t">
            <a:normAutofit/>
          </a:bodyPr>
          <a:lstStyle/>
          <a:p>
            <a:r>
              <a:rPr lang="en-US" sz="4000" b="1" dirty="0">
                <a:solidFill>
                  <a:srgbClr val="FFFF00"/>
                </a:solidFill>
              </a:rPr>
              <a:t> </a:t>
            </a:r>
            <a:r>
              <a:rPr lang="en-US" sz="4000" b="1" dirty="0">
                <a:solidFill>
                  <a:srgbClr val="FFFF00"/>
                </a:solidFill>
                <a:hlinkClick r:id="rId2">
                  <a:extLst>
                    <a:ext uri="{A12FA001-AC4F-418D-AE19-62706E023703}">
                      <ahyp:hlinkClr xmlns:ahyp="http://schemas.microsoft.com/office/drawing/2018/hyperlinkcolor" val="tx"/>
                    </a:ext>
                  </a:extLst>
                </a:hlinkClick>
              </a:rPr>
              <a:t>Proverbs 15:22</a:t>
            </a:r>
            <a:r>
              <a:rPr lang="en-US" b="1" dirty="0"/>
              <a:t> </a:t>
            </a:r>
            <a:r>
              <a:rPr lang="en-US" sz="3200" b="1" dirty="0"/>
              <a:t>reminds us, “Plans fail for lack of counsel, but with many advisers they succeed.” </a:t>
            </a:r>
            <a:endParaRPr lang="en-US" sz="3200"/>
          </a:p>
          <a:p>
            <a:r>
              <a:rPr lang="en-US" sz="3200" b="1" dirty="0"/>
              <a:t>Surround yourself with people who can offer godly wisdom and guidance.</a:t>
            </a:r>
            <a:endParaRPr lang="en-US" sz="3200"/>
          </a:p>
        </p:txBody>
      </p:sp>
      <p:sp>
        <p:nvSpPr>
          <p:cNvPr id="4" name="Date Placeholder 3">
            <a:extLst>
              <a:ext uri="{FF2B5EF4-FFF2-40B4-BE49-F238E27FC236}">
                <a16:creationId xmlns:a16="http://schemas.microsoft.com/office/drawing/2014/main" id="{8FCD49BC-6B75-71B0-63BA-8FB1663EA5C9}"/>
              </a:ext>
            </a:extLst>
          </p:cNvPr>
          <p:cNvSpPr>
            <a:spLocks noGrp="1"/>
          </p:cNvSpPr>
          <p:nvPr>
            <p:ph type="dt" sz="half" idx="10"/>
          </p:nvPr>
        </p:nvSpPr>
        <p:spPr/>
        <p:txBody>
          <a:bodyPr/>
          <a:lstStyle/>
          <a:p>
            <a:fld id="{7AFBDA5A-183F-4CBF-A0E4-56A254D70F07}" type="datetime1">
              <a:t>7/20/2024</a:t>
            </a:fld>
            <a:endParaRPr lang="en-US" dirty="0"/>
          </a:p>
        </p:txBody>
      </p:sp>
      <p:sp>
        <p:nvSpPr>
          <p:cNvPr id="5" name="Footer Placeholder 4">
            <a:extLst>
              <a:ext uri="{FF2B5EF4-FFF2-40B4-BE49-F238E27FC236}">
                <a16:creationId xmlns:a16="http://schemas.microsoft.com/office/drawing/2014/main" id="{2B371F6F-4C28-C402-7B4E-665C133639C3}"/>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C09A7E33-880D-E24F-FB02-F717F7564BB7}"/>
              </a:ext>
            </a:extLst>
          </p:cNvPr>
          <p:cNvSpPr>
            <a:spLocks noGrp="1"/>
          </p:cNvSpPr>
          <p:nvPr>
            <p:ph type="sldNum" sz="quarter" idx="12"/>
          </p:nvPr>
        </p:nvSpPr>
        <p:spPr/>
        <p:txBody>
          <a:bodyPr/>
          <a:lstStyle/>
          <a:p>
            <a:fld id="{6E91CC32-6A6B-4E2E-BBA1-6864F305DA26}" type="slidenum">
              <a:rPr lang="en-US" dirty="0"/>
              <a:t>14</a:t>
            </a:fld>
            <a:endParaRPr lang="en-US" dirty="0"/>
          </a:p>
        </p:txBody>
      </p:sp>
    </p:spTree>
    <p:extLst>
      <p:ext uri="{BB962C8B-B14F-4D97-AF65-F5344CB8AC3E}">
        <p14:creationId xmlns:p14="http://schemas.microsoft.com/office/powerpoint/2010/main" val="6206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D51BC-24CE-20A0-376E-6AAFE499C0FE}"/>
              </a:ext>
            </a:extLst>
          </p:cNvPr>
          <p:cNvSpPr>
            <a:spLocks noGrp="1"/>
          </p:cNvSpPr>
          <p:nvPr>
            <p:ph type="title"/>
          </p:nvPr>
        </p:nvSpPr>
        <p:spPr/>
        <p:txBody>
          <a:bodyPr/>
          <a:lstStyle/>
          <a:p>
            <a:r>
              <a:rPr lang="en-US" b="1" baseline="0">
                <a:solidFill>
                  <a:srgbClr val="FFFFFF"/>
                </a:solidFill>
                <a:latin typeface="Neue Haas Grotesk Text Pro"/>
              </a:rPr>
              <a:t> Be Patient and Trusting: </a:t>
            </a:r>
            <a:endParaRPr lang="en-US"/>
          </a:p>
        </p:txBody>
      </p:sp>
      <p:sp>
        <p:nvSpPr>
          <p:cNvPr id="3" name="Content Placeholder 2">
            <a:extLst>
              <a:ext uri="{FF2B5EF4-FFF2-40B4-BE49-F238E27FC236}">
                <a16:creationId xmlns:a16="http://schemas.microsoft.com/office/drawing/2014/main" id="{8BEAADDC-C9E0-BC3D-6F6C-76F7176EF594}"/>
              </a:ext>
            </a:extLst>
          </p:cNvPr>
          <p:cNvSpPr>
            <a:spLocks noGrp="1"/>
          </p:cNvSpPr>
          <p:nvPr>
            <p:ph idx="1"/>
          </p:nvPr>
        </p:nvSpPr>
        <p:spPr/>
        <p:txBody>
          <a:bodyPr vert="horz" lIns="91440" tIns="45720" rIns="91440" bIns="45720" rtlCol="0" anchor="t">
            <a:normAutofit/>
          </a:bodyPr>
          <a:lstStyle/>
          <a:p>
            <a:r>
              <a:rPr lang="en-US" sz="3200" b="1" dirty="0"/>
              <a:t>God’s timing is perfect. Don’t get discouraged if you don’t see the fruits of your wise choices immediately. </a:t>
            </a:r>
            <a:endParaRPr lang="en-US" sz="3200"/>
          </a:p>
          <a:p>
            <a:r>
              <a:rPr lang="en-US" sz="3200" b="1" dirty="0">
                <a:solidFill>
                  <a:srgbClr val="FFFF00"/>
                </a:solidFill>
                <a:hlinkClick r:id="rId2">
                  <a:extLst>
                    <a:ext uri="{A12FA001-AC4F-418D-AE19-62706E023703}">
                      <ahyp:hlinkClr xmlns:ahyp="http://schemas.microsoft.com/office/drawing/2018/hyperlinkcolor" val="tx"/>
                    </a:ext>
                  </a:extLst>
                </a:hlinkClick>
              </a:rPr>
              <a:t>1 Peter 5:6</a:t>
            </a:r>
            <a:r>
              <a:rPr lang="en-US" sz="3200" b="1" dirty="0"/>
              <a:t> encourages us, “Humble yourselves, therefore, under God’s mighty hand, that he may lift you up in due time.”</a:t>
            </a:r>
            <a:endParaRPr lang="en-US" sz="3200"/>
          </a:p>
        </p:txBody>
      </p:sp>
      <p:sp>
        <p:nvSpPr>
          <p:cNvPr id="4" name="Date Placeholder 3">
            <a:extLst>
              <a:ext uri="{FF2B5EF4-FFF2-40B4-BE49-F238E27FC236}">
                <a16:creationId xmlns:a16="http://schemas.microsoft.com/office/drawing/2014/main" id="{ADA13DFF-6E8A-8A8A-2321-6C472442CA9B}"/>
              </a:ext>
            </a:extLst>
          </p:cNvPr>
          <p:cNvSpPr>
            <a:spLocks noGrp="1"/>
          </p:cNvSpPr>
          <p:nvPr>
            <p:ph type="dt" sz="half" idx="10"/>
          </p:nvPr>
        </p:nvSpPr>
        <p:spPr/>
        <p:txBody>
          <a:bodyPr/>
          <a:lstStyle/>
          <a:p>
            <a:fld id="{F95D0765-88CB-48E7-AE21-6226252CC57A}" type="datetime1">
              <a:t>7/20/2024</a:t>
            </a:fld>
            <a:endParaRPr lang="en-US" dirty="0"/>
          </a:p>
        </p:txBody>
      </p:sp>
      <p:sp>
        <p:nvSpPr>
          <p:cNvPr id="5" name="Footer Placeholder 4">
            <a:extLst>
              <a:ext uri="{FF2B5EF4-FFF2-40B4-BE49-F238E27FC236}">
                <a16:creationId xmlns:a16="http://schemas.microsoft.com/office/drawing/2014/main" id="{6D8B1C13-924B-26AC-08A1-42BC140986CC}"/>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62C63B02-23EA-3947-7329-EBC1C2A0D3B1}"/>
              </a:ext>
            </a:extLst>
          </p:cNvPr>
          <p:cNvSpPr>
            <a:spLocks noGrp="1"/>
          </p:cNvSpPr>
          <p:nvPr>
            <p:ph type="sldNum" sz="quarter" idx="12"/>
          </p:nvPr>
        </p:nvSpPr>
        <p:spPr/>
        <p:txBody>
          <a:bodyPr/>
          <a:lstStyle/>
          <a:p>
            <a:fld id="{6E91CC32-6A6B-4E2E-BBA1-6864F305DA26}" type="slidenum">
              <a:rPr lang="en-US" dirty="0"/>
              <a:t>15</a:t>
            </a:fld>
            <a:endParaRPr lang="en-US" dirty="0"/>
          </a:p>
        </p:txBody>
      </p:sp>
    </p:spTree>
    <p:extLst>
      <p:ext uri="{BB962C8B-B14F-4D97-AF65-F5344CB8AC3E}">
        <p14:creationId xmlns:p14="http://schemas.microsoft.com/office/powerpoint/2010/main" val="56414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AEA4DB-5783-146D-DD59-8850112B0ADD}"/>
              </a:ext>
            </a:extLst>
          </p:cNvPr>
          <p:cNvSpPr>
            <a:spLocks noGrp="1"/>
          </p:cNvSpPr>
          <p:nvPr>
            <p:ph idx="1"/>
          </p:nvPr>
        </p:nvSpPr>
        <p:spPr>
          <a:xfrm>
            <a:off x="335467" y="1026198"/>
            <a:ext cx="9956747" cy="5150764"/>
          </a:xfrm>
        </p:spPr>
        <p:txBody>
          <a:bodyPr vert="horz" lIns="91440" tIns="45720" rIns="91440" bIns="45720" rtlCol="0" anchor="t">
            <a:noAutofit/>
          </a:bodyPr>
          <a:lstStyle/>
          <a:p>
            <a:r>
              <a:rPr lang="en-US" sz="3200" b="1" dirty="0"/>
              <a:t>Brothers and sisters, walking in wisdom is a beautiful and rewarding path. It’s a journey of trusting God, learning from Him, and living a life that reflects His character. </a:t>
            </a:r>
            <a:endParaRPr lang="en-US"/>
          </a:p>
          <a:p>
            <a:r>
              <a:rPr lang="en-US" sz="3200" b="1" dirty="0"/>
              <a:t>Let us commit to following this path today, one step at a time, with the confidence that He will guide us every step of the way.</a:t>
            </a:r>
            <a:endParaRPr lang="en-US"/>
          </a:p>
        </p:txBody>
      </p:sp>
      <p:sp>
        <p:nvSpPr>
          <p:cNvPr id="4" name="Date Placeholder 3">
            <a:extLst>
              <a:ext uri="{FF2B5EF4-FFF2-40B4-BE49-F238E27FC236}">
                <a16:creationId xmlns:a16="http://schemas.microsoft.com/office/drawing/2014/main" id="{34EA64AA-7AD0-AB13-EDF7-B3CA148BC60C}"/>
              </a:ext>
            </a:extLst>
          </p:cNvPr>
          <p:cNvSpPr>
            <a:spLocks noGrp="1"/>
          </p:cNvSpPr>
          <p:nvPr>
            <p:ph type="dt" sz="half" idx="10"/>
          </p:nvPr>
        </p:nvSpPr>
        <p:spPr/>
        <p:txBody>
          <a:bodyPr/>
          <a:lstStyle/>
          <a:p>
            <a:fld id="{B09878BA-C9FB-43C3-B783-AA245B3D3575}" type="datetime1">
              <a:t>7/20/2024</a:t>
            </a:fld>
            <a:endParaRPr lang="en-US" dirty="0"/>
          </a:p>
        </p:txBody>
      </p:sp>
      <p:sp>
        <p:nvSpPr>
          <p:cNvPr id="5" name="Footer Placeholder 4">
            <a:extLst>
              <a:ext uri="{FF2B5EF4-FFF2-40B4-BE49-F238E27FC236}">
                <a16:creationId xmlns:a16="http://schemas.microsoft.com/office/drawing/2014/main" id="{6AEE0687-0F8B-F4D9-D7E9-D26BBED7246A}"/>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534C937E-85A5-F51A-EDEB-BE7C2F4E59A0}"/>
              </a:ext>
            </a:extLst>
          </p:cNvPr>
          <p:cNvSpPr>
            <a:spLocks noGrp="1"/>
          </p:cNvSpPr>
          <p:nvPr>
            <p:ph type="sldNum" sz="quarter" idx="12"/>
          </p:nvPr>
        </p:nvSpPr>
        <p:spPr/>
        <p:txBody>
          <a:bodyPr/>
          <a:lstStyle/>
          <a:p>
            <a:fld id="{6E91CC32-6A6B-4E2E-BBA1-6864F305DA26}" type="slidenum">
              <a:rPr lang="en-US" dirty="0"/>
              <a:t>16</a:t>
            </a:fld>
            <a:endParaRPr lang="en-US" dirty="0"/>
          </a:p>
        </p:txBody>
      </p:sp>
    </p:spTree>
    <p:extLst>
      <p:ext uri="{BB962C8B-B14F-4D97-AF65-F5344CB8AC3E}">
        <p14:creationId xmlns:p14="http://schemas.microsoft.com/office/powerpoint/2010/main" val="4064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00F36-3022-19E5-2545-760B1D8493AB}"/>
              </a:ext>
            </a:extLst>
          </p:cNvPr>
          <p:cNvSpPr>
            <a:spLocks noGrp="1"/>
          </p:cNvSpPr>
          <p:nvPr>
            <p:ph type="title"/>
          </p:nvPr>
        </p:nvSpPr>
        <p:spPr/>
        <p:txBody>
          <a:bodyPr/>
          <a:lstStyle/>
          <a:p>
            <a:r>
              <a:rPr lang="en-US" baseline="0">
                <a:solidFill>
                  <a:srgbClr val="FFFFFF"/>
                </a:solidFill>
                <a:latin typeface="Neue Haas Grotesk Text Pro"/>
              </a:rPr>
              <a:t>Walking in wisdom</a:t>
            </a:r>
            <a:endParaRPr lang="en-US"/>
          </a:p>
        </p:txBody>
      </p:sp>
      <p:sp>
        <p:nvSpPr>
          <p:cNvPr id="3" name="Content Placeholder 2">
            <a:extLst>
              <a:ext uri="{FF2B5EF4-FFF2-40B4-BE49-F238E27FC236}">
                <a16:creationId xmlns:a16="http://schemas.microsoft.com/office/drawing/2014/main" id="{FA001C3F-7194-3743-7575-9E02D21089EB}"/>
              </a:ext>
            </a:extLst>
          </p:cNvPr>
          <p:cNvSpPr>
            <a:spLocks noGrp="1"/>
          </p:cNvSpPr>
          <p:nvPr>
            <p:ph idx="1"/>
          </p:nvPr>
        </p:nvSpPr>
        <p:spPr/>
        <p:txBody>
          <a:bodyPr vert="horz" lIns="91440" tIns="45720" rIns="91440" bIns="45720" rtlCol="0" anchor="t">
            <a:normAutofit/>
          </a:bodyPr>
          <a:lstStyle/>
          <a:p>
            <a:r>
              <a:rPr lang="en-US" sz="3600" dirty="0"/>
              <a:t>Walking in wisdom isn't about having all the answers. It's about trusting God to guide us, even when the path seems unclear. It's about surrendering our anxieties and leaning on His strength.</a:t>
            </a:r>
          </a:p>
        </p:txBody>
      </p:sp>
      <p:sp>
        <p:nvSpPr>
          <p:cNvPr id="4" name="Date Placeholder 3">
            <a:extLst>
              <a:ext uri="{FF2B5EF4-FFF2-40B4-BE49-F238E27FC236}">
                <a16:creationId xmlns:a16="http://schemas.microsoft.com/office/drawing/2014/main" id="{5CCEB60B-8AF5-28CE-C41D-883ED39A73C7}"/>
              </a:ext>
            </a:extLst>
          </p:cNvPr>
          <p:cNvSpPr>
            <a:spLocks noGrp="1"/>
          </p:cNvSpPr>
          <p:nvPr>
            <p:ph type="dt" sz="half" idx="10"/>
          </p:nvPr>
        </p:nvSpPr>
        <p:spPr/>
        <p:txBody>
          <a:bodyPr/>
          <a:lstStyle/>
          <a:p>
            <a:fld id="{36002BBE-EDB7-4617-87EA-0114FF73709A}" type="datetime1">
              <a:t>7/20/2024</a:t>
            </a:fld>
            <a:endParaRPr lang="en-US" dirty="0"/>
          </a:p>
        </p:txBody>
      </p:sp>
      <p:sp>
        <p:nvSpPr>
          <p:cNvPr id="5" name="Footer Placeholder 4">
            <a:extLst>
              <a:ext uri="{FF2B5EF4-FFF2-40B4-BE49-F238E27FC236}">
                <a16:creationId xmlns:a16="http://schemas.microsoft.com/office/drawing/2014/main" id="{89A3E584-37CE-FD34-F597-192ABA59F7B3}"/>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4FD806DB-2CA9-4E77-E776-B0BF71DCF243}"/>
              </a:ext>
            </a:extLst>
          </p:cNvPr>
          <p:cNvSpPr>
            <a:spLocks noGrp="1"/>
          </p:cNvSpPr>
          <p:nvPr>
            <p:ph type="sldNum" sz="quarter" idx="12"/>
          </p:nvPr>
        </p:nvSpPr>
        <p:spPr/>
        <p:txBody>
          <a:bodyPr/>
          <a:lstStyle/>
          <a:p>
            <a:fld id="{6E91CC32-6A6B-4E2E-BBA1-6864F305DA26}" type="slidenum">
              <a:rPr lang="en-US" dirty="0"/>
              <a:t>17</a:t>
            </a:fld>
            <a:endParaRPr lang="en-US" dirty="0"/>
          </a:p>
        </p:txBody>
      </p:sp>
    </p:spTree>
    <p:extLst>
      <p:ext uri="{BB962C8B-B14F-4D97-AF65-F5344CB8AC3E}">
        <p14:creationId xmlns:p14="http://schemas.microsoft.com/office/powerpoint/2010/main" val="30824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00F36-3022-19E5-2545-760B1D8493AB}"/>
              </a:ext>
            </a:extLst>
          </p:cNvPr>
          <p:cNvSpPr>
            <a:spLocks noGrp="1"/>
          </p:cNvSpPr>
          <p:nvPr>
            <p:ph type="title"/>
          </p:nvPr>
        </p:nvSpPr>
        <p:spPr/>
        <p:txBody>
          <a:bodyPr/>
          <a:lstStyle/>
          <a:p>
            <a:r>
              <a:rPr lang="en-US" dirty="0">
                <a:solidFill>
                  <a:srgbClr val="FFFFFF"/>
                </a:solidFill>
                <a:latin typeface="Neue Haas Grotesk Text Pro"/>
              </a:rPr>
              <a:t>Conclusion</a:t>
            </a:r>
            <a:r>
              <a:rPr lang="en-US" b="1" baseline="0" dirty="0">
                <a:solidFill>
                  <a:srgbClr val="FFFFFF"/>
                </a:solidFill>
                <a:latin typeface="Neue Haas Grotesk Text Pro"/>
              </a:rPr>
              <a:t>,</a:t>
            </a:r>
            <a:endParaRPr lang="en-US" dirty="0"/>
          </a:p>
        </p:txBody>
      </p:sp>
      <p:sp>
        <p:nvSpPr>
          <p:cNvPr id="3" name="Content Placeholder 2">
            <a:extLst>
              <a:ext uri="{FF2B5EF4-FFF2-40B4-BE49-F238E27FC236}">
                <a16:creationId xmlns:a16="http://schemas.microsoft.com/office/drawing/2014/main" id="{FA001C3F-7194-3743-7575-9E02D21089EB}"/>
              </a:ext>
            </a:extLst>
          </p:cNvPr>
          <p:cNvSpPr>
            <a:spLocks noGrp="1"/>
          </p:cNvSpPr>
          <p:nvPr>
            <p:ph idx="1"/>
          </p:nvPr>
        </p:nvSpPr>
        <p:spPr>
          <a:xfrm>
            <a:off x="307925" y="2049721"/>
            <a:ext cx="10893180" cy="4191506"/>
          </a:xfrm>
        </p:spPr>
        <p:txBody>
          <a:bodyPr vert="horz" lIns="91440" tIns="45720" rIns="91440" bIns="45720" rtlCol="0" anchor="t">
            <a:noAutofit/>
          </a:bodyPr>
          <a:lstStyle/>
          <a:p>
            <a:r>
              <a:rPr lang="en-US" sz="2800" b="1" dirty="0"/>
              <a:t>In conclusion, let us commit ourselves to seeking God's guidance in all areas of our lives. Let us trust in His wisdom and follow His leading, knowing that He will never steer us wrong. As we walk in faith and obedience, may we be reminded of the words of </a:t>
            </a:r>
            <a:r>
              <a:rPr lang="en-US" sz="2800" b="1" dirty="0">
                <a:solidFill>
                  <a:srgbClr val="FFFF00"/>
                </a:solidFill>
              </a:rPr>
              <a:t>Psalm 119:105</a:t>
            </a:r>
            <a:r>
              <a:rPr lang="en-US" sz="2800" b="1" dirty="0"/>
              <a:t>, "Your word is a lamp for my feet, a light on my path." </a:t>
            </a:r>
            <a:endParaRPr lang="en-US" sz="2800" dirty="0"/>
          </a:p>
          <a:p>
            <a:r>
              <a:rPr lang="en-US" sz="2800" b="1" dirty="0"/>
              <a:t>God is indeed our guide, illuminating our way and leading us ever closer to Him. </a:t>
            </a:r>
            <a:endParaRPr lang="en-US" sz="2800"/>
          </a:p>
          <a:p>
            <a:r>
              <a:rPr lang="en-US" sz="2800" b="1" dirty="0"/>
              <a:t>Amen.</a:t>
            </a:r>
            <a:endParaRPr lang="en-US" sz="2800" dirty="0"/>
          </a:p>
        </p:txBody>
      </p:sp>
      <p:sp>
        <p:nvSpPr>
          <p:cNvPr id="4" name="Date Placeholder 3">
            <a:extLst>
              <a:ext uri="{FF2B5EF4-FFF2-40B4-BE49-F238E27FC236}">
                <a16:creationId xmlns:a16="http://schemas.microsoft.com/office/drawing/2014/main" id="{5CCEB60B-8AF5-28CE-C41D-883ED39A73C7}"/>
              </a:ext>
            </a:extLst>
          </p:cNvPr>
          <p:cNvSpPr>
            <a:spLocks noGrp="1"/>
          </p:cNvSpPr>
          <p:nvPr>
            <p:ph type="dt" sz="half" idx="10"/>
          </p:nvPr>
        </p:nvSpPr>
        <p:spPr/>
        <p:txBody>
          <a:bodyPr/>
          <a:lstStyle/>
          <a:p>
            <a:fld id="{36002BBE-EDB7-4617-87EA-0114FF73709A}" type="datetime1">
              <a:t>7/20/2024</a:t>
            </a:fld>
            <a:endParaRPr lang="en-US" dirty="0"/>
          </a:p>
        </p:txBody>
      </p:sp>
      <p:sp>
        <p:nvSpPr>
          <p:cNvPr id="5" name="Footer Placeholder 4">
            <a:extLst>
              <a:ext uri="{FF2B5EF4-FFF2-40B4-BE49-F238E27FC236}">
                <a16:creationId xmlns:a16="http://schemas.microsoft.com/office/drawing/2014/main" id="{89A3E584-37CE-FD34-F597-192ABA59F7B3}"/>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4FD806DB-2CA9-4E77-E776-B0BF71DCF243}"/>
              </a:ext>
            </a:extLst>
          </p:cNvPr>
          <p:cNvSpPr>
            <a:spLocks noGrp="1"/>
          </p:cNvSpPr>
          <p:nvPr>
            <p:ph type="sldNum" sz="quarter" idx="12"/>
          </p:nvPr>
        </p:nvSpPr>
        <p:spPr/>
        <p:txBody>
          <a:bodyPr/>
          <a:lstStyle/>
          <a:p>
            <a:fld id="{6E91CC32-6A6B-4E2E-BBA1-6864F305DA26}" type="slidenum">
              <a:rPr lang="en-US" dirty="0"/>
              <a:t>18</a:t>
            </a:fld>
            <a:endParaRPr lang="en-US" dirty="0"/>
          </a:p>
        </p:txBody>
      </p:sp>
    </p:spTree>
    <p:extLst>
      <p:ext uri="{BB962C8B-B14F-4D97-AF65-F5344CB8AC3E}">
        <p14:creationId xmlns:p14="http://schemas.microsoft.com/office/powerpoint/2010/main" val="87005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201C-28EF-BBA0-4AE9-B31ABFBF6D7A}"/>
              </a:ext>
            </a:extLst>
          </p:cNvPr>
          <p:cNvSpPr>
            <a:spLocks noGrp="1"/>
          </p:cNvSpPr>
          <p:nvPr>
            <p:ph type="title"/>
          </p:nvPr>
        </p:nvSpPr>
        <p:spPr>
          <a:xfrm>
            <a:off x="339278" y="620202"/>
            <a:ext cx="11429261" cy="1438780"/>
          </a:xfrm>
        </p:spPr>
        <p:txBody>
          <a:bodyPr/>
          <a:lstStyle/>
          <a:p>
            <a:pPr algn="ctr"/>
            <a:r>
              <a:rPr lang="en-US" dirty="0"/>
              <a:t>Crosswinds International Ministries</a:t>
            </a:r>
          </a:p>
        </p:txBody>
      </p:sp>
      <p:sp>
        <p:nvSpPr>
          <p:cNvPr id="6" name="Content Placeholder 5">
            <a:extLst>
              <a:ext uri="{FF2B5EF4-FFF2-40B4-BE49-F238E27FC236}">
                <a16:creationId xmlns:a16="http://schemas.microsoft.com/office/drawing/2014/main" id="{0CE9AEBD-6F09-825B-7780-0A6EFF14BC9C}"/>
              </a:ext>
            </a:extLst>
          </p:cNvPr>
          <p:cNvSpPr>
            <a:spLocks noGrp="1"/>
          </p:cNvSpPr>
          <p:nvPr>
            <p:ph idx="1"/>
          </p:nvPr>
        </p:nvSpPr>
        <p:spPr>
          <a:xfrm>
            <a:off x="335467" y="2059646"/>
            <a:ext cx="11171828" cy="4117316"/>
          </a:xfrm>
        </p:spPr>
        <p:txBody>
          <a:bodyPr vert="horz" lIns="91440" tIns="45720" rIns="91440" bIns="45720" rtlCol="0" anchor="t">
            <a:normAutofit/>
          </a:bodyPr>
          <a:lstStyle/>
          <a:p>
            <a:pPr algn="ctr"/>
            <a:r>
              <a:rPr lang="en-US" sz="3200" dirty="0"/>
              <a:t>A Christ Centered Institution</a:t>
            </a:r>
          </a:p>
          <a:p>
            <a:pPr algn="ctr"/>
            <a:endParaRPr lang="en-US" sz="3200" dirty="0"/>
          </a:p>
          <a:p>
            <a:pPr algn="ctr"/>
            <a:r>
              <a:rPr lang="en-US" sz="3200" dirty="0">
                <a:ea typeface="+mn-lt"/>
                <a:cs typeface="+mn-lt"/>
              </a:rPr>
              <a:t>https://www.crosswindsinternational.org</a:t>
            </a:r>
            <a:endParaRPr lang="en-US" sz="3200" dirty="0"/>
          </a:p>
        </p:txBody>
      </p:sp>
    </p:spTree>
    <p:extLst>
      <p:ext uri="{BB962C8B-B14F-4D97-AF65-F5344CB8AC3E}">
        <p14:creationId xmlns:p14="http://schemas.microsoft.com/office/powerpoint/2010/main" val="3374694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201C-28EF-BBA0-4AE9-B31ABFBF6D7A}"/>
              </a:ext>
            </a:extLst>
          </p:cNvPr>
          <p:cNvSpPr>
            <a:spLocks noGrp="1"/>
          </p:cNvSpPr>
          <p:nvPr>
            <p:ph type="title"/>
          </p:nvPr>
        </p:nvSpPr>
        <p:spPr>
          <a:xfrm>
            <a:off x="308387" y="620202"/>
            <a:ext cx="9956747" cy="1438780"/>
          </a:xfrm>
        </p:spPr>
        <p:txBody>
          <a:bodyPr anchor="b">
            <a:normAutofit/>
          </a:bodyPr>
          <a:lstStyle/>
          <a:p>
            <a:r>
              <a:rPr lang="en-US"/>
              <a:t>Introduction</a:t>
            </a:r>
          </a:p>
        </p:txBody>
      </p:sp>
      <p:sp>
        <p:nvSpPr>
          <p:cNvPr id="9" name="Date Placeholder 3">
            <a:extLst>
              <a:ext uri="{FF2B5EF4-FFF2-40B4-BE49-F238E27FC236}">
                <a16:creationId xmlns:a16="http://schemas.microsoft.com/office/drawing/2014/main" id="{8FA32461-25FF-58A0-EB95-D606C481BD2F}"/>
              </a:ext>
            </a:extLst>
          </p:cNvPr>
          <p:cNvSpPr>
            <a:spLocks noGrp="1"/>
          </p:cNvSpPr>
          <p:nvPr>
            <p:ph type="dt" sz="half" idx="10"/>
          </p:nvPr>
        </p:nvSpPr>
        <p:spPr>
          <a:xfrm>
            <a:off x="340137" y="63202"/>
            <a:ext cx="2743200" cy="318221"/>
          </a:xfrm>
        </p:spPr>
        <p:txBody>
          <a:bodyPr/>
          <a:lstStyle/>
          <a:p>
            <a:pPr>
              <a:spcAft>
                <a:spcPts val="600"/>
              </a:spcAft>
            </a:pPr>
            <a:fld id="{91D63BDB-9F10-4615-B544-9B1230A71547}" type="datetime1">
              <a:pPr>
                <a:spcAft>
                  <a:spcPts val="600"/>
                </a:spcAft>
              </a:pPr>
              <a:t>7/20/2024</a:t>
            </a:fld>
            <a:endParaRPr lang="en-US"/>
          </a:p>
        </p:txBody>
      </p:sp>
      <p:sp>
        <p:nvSpPr>
          <p:cNvPr id="11" name="Footer Placeholder 4">
            <a:extLst>
              <a:ext uri="{FF2B5EF4-FFF2-40B4-BE49-F238E27FC236}">
                <a16:creationId xmlns:a16="http://schemas.microsoft.com/office/drawing/2014/main" id="{1A08F1DF-D6FE-6453-99CD-669DEF2901D5}"/>
              </a:ext>
            </a:extLst>
          </p:cNvPr>
          <p:cNvSpPr>
            <a:spLocks noGrp="1"/>
          </p:cNvSpPr>
          <p:nvPr>
            <p:ph type="ftr" sz="quarter" idx="11"/>
          </p:nvPr>
        </p:nvSpPr>
        <p:spPr>
          <a:xfrm>
            <a:off x="7344016" y="6424761"/>
            <a:ext cx="4059936" cy="365125"/>
          </a:xfrm>
        </p:spPr>
        <p:txBody>
          <a:bodyPr/>
          <a:lstStyle/>
          <a:p>
            <a:pPr>
              <a:spcAft>
                <a:spcPts val="600"/>
              </a:spcAft>
            </a:pPr>
            <a:r>
              <a:rPr lang="en-US"/>
              <a:t>
              </a:t>
            </a:r>
          </a:p>
        </p:txBody>
      </p:sp>
      <p:sp>
        <p:nvSpPr>
          <p:cNvPr id="13" name="Slide Number Placeholder 5">
            <a:extLst>
              <a:ext uri="{FF2B5EF4-FFF2-40B4-BE49-F238E27FC236}">
                <a16:creationId xmlns:a16="http://schemas.microsoft.com/office/drawing/2014/main" id="{949DBA3D-BDB0-5F3D-D494-FF227EBCE612}"/>
              </a:ext>
            </a:extLst>
          </p:cNvPr>
          <p:cNvSpPr>
            <a:spLocks noGrp="1"/>
          </p:cNvSpPr>
          <p:nvPr>
            <p:ph type="sldNum" sz="quarter" idx="12"/>
          </p:nvPr>
        </p:nvSpPr>
        <p:spPr>
          <a:xfrm>
            <a:off x="11403951" y="6425816"/>
            <a:ext cx="429768" cy="365125"/>
          </a:xfrm>
        </p:spPr>
        <p:txBody>
          <a:bodyPr/>
          <a:lstStyle/>
          <a:p>
            <a:pPr>
              <a:spcAft>
                <a:spcPts val="600"/>
              </a:spcAft>
            </a:pPr>
            <a:fld id="{6E91CC32-6A6B-4E2E-BBA1-6864F305DA26}" type="slidenum">
              <a:rPr lang="en-US" dirty="0"/>
              <a:pPr>
                <a:spcAft>
                  <a:spcPts val="600"/>
                </a:spcAft>
              </a:pPr>
              <a:t>2</a:t>
            </a:fld>
            <a:endParaRPr lang="en-US"/>
          </a:p>
        </p:txBody>
      </p:sp>
    </p:spTree>
    <p:extLst>
      <p:ext uri="{BB962C8B-B14F-4D97-AF65-F5344CB8AC3E}">
        <p14:creationId xmlns:p14="http://schemas.microsoft.com/office/powerpoint/2010/main" val="271048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2C39A-1F43-7417-0B65-9BB3254545AA}"/>
              </a:ext>
            </a:extLst>
          </p:cNvPr>
          <p:cNvSpPr>
            <a:spLocks noGrp="1"/>
          </p:cNvSpPr>
          <p:nvPr>
            <p:ph type="title"/>
          </p:nvPr>
        </p:nvSpPr>
        <p:spPr>
          <a:xfrm>
            <a:off x="338075" y="652030"/>
            <a:ext cx="9956747" cy="1406952"/>
          </a:xfrm>
        </p:spPr>
        <p:txBody>
          <a:bodyPr>
            <a:normAutofit fontScale="90000"/>
          </a:bodyPr>
          <a:lstStyle/>
          <a:p>
            <a:br>
              <a:rPr lang="en-US" sz="4000" dirty="0">
                <a:ea typeface="+mj-lt"/>
                <a:cs typeface="+mj-lt"/>
              </a:rPr>
            </a:br>
            <a:br>
              <a:rPr lang="en-US" sz="4000" dirty="0">
                <a:ea typeface="+mj-lt"/>
                <a:cs typeface="+mj-lt"/>
              </a:rPr>
            </a:br>
            <a:r>
              <a:rPr lang="en-US" sz="4000" dirty="0">
                <a:ea typeface="+mj-lt"/>
                <a:cs typeface="+mj-lt"/>
              </a:rPr>
              <a:t>The Bible is filled with verses that remind us of God's role as our guide. </a:t>
            </a:r>
            <a:endParaRPr lang="en-US" sz="4000" dirty="0"/>
          </a:p>
          <a:p>
            <a:endParaRPr lang="en-US" dirty="0"/>
          </a:p>
        </p:txBody>
      </p:sp>
      <p:sp>
        <p:nvSpPr>
          <p:cNvPr id="3" name="Content Placeholder 2">
            <a:extLst>
              <a:ext uri="{FF2B5EF4-FFF2-40B4-BE49-F238E27FC236}">
                <a16:creationId xmlns:a16="http://schemas.microsoft.com/office/drawing/2014/main" id="{5FDF144C-5BA4-FC72-AB70-B972D68F5CBF}"/>
              </a:ext>
            </a:extLst>
          </p:cNvPr>
          <p:cNvSpPr>
            <a:spLocks noGrp="1"/>
          </p:cNvSpPr>
          <p:nvPr>
            <p:ph idx="1"/>
          </p:nvPr>
        </p:nvSpPr>
        <p:spPr>
          <a:xfrm>
            <a:off x="335467" y="1872061"/>
            <a:ext cx="9956747" cy="4552036"/>
          </a:xfrm>
        </p:spPr>
        <p:txBody>
          <a:bodyPr vert="horz" lIns="91440" tIns="45720" rIns="91440" bIns="45720" rtlCol="0" anchor="t">
            <a:normAutofit fontScale="92500"/>
          </a:bodyPr>
          <a:lstStyle/>
          <a:p>
            <a:r>
              <a:rPr lang="en-US" sz="3000" b="1" i="1" dirty="0">
                <a:ea typeface="+mn-lt"/>
                <a:cs typeface="+mn-lt"/>
              </a:rPr>
              <a:t>In </a:t>
            </a:r>
            <a:r>
              <a:rPr lang="en-US" sz="3000" b="1" i="1" u="sng" dirty="0">
                <a:solidFill>
                  <a:srgbClr val="FFFF00"/>
                </a:solidFill>
                <a:ea typeface="+mn-lt"/>
                <a:cs typeface="+mn-lt"/>
              </a:rPr>
              <a:t>Psalm 32:8</a:t>
            </a:r>
            <a:r>
              <a:rPr lang="en-US" sz="3000" b="1" i="1" u="sng" dirty="0">
                <a:ea typeface="+mn-lt"/>
                <a:cs typeface="+mn-lt"/>
              </a:rPr>
              <a:t>,</a:t>
            </a:r>
            <a:r>
              <a:rPr lang="en-US" sz="3000" b="1" i="1" dirty="0">
                <a:ea typeface="+mn-lt"/>
                <a:cs typeface="+mn-lt"/>
              </a:rPr>
              <a:t> we are assured of God, </a:t>
            </a:r>
            <a:endParaRPr lang="en-US" sz="3000" i="1">
              <a:ea typeface="+mn-lt"/>
              <a:cs typeface="+mn-lt"/>
            </a:endParaRPr>
          </a:p>
          <a:p>
            <a:r>
              <a:rPr lang="en-US" sz="3500" b="1" dirty="0">
                <a:ea typeface="+mn-lt"/>
                <a:cs typeface="+mn-lt"/>
              </a:rPr>
              <a:t>"I will instruct you and teach you in the way you should go; I will counsel you with my loving eye on you." </a:t>
            </a:r>
            <a:endParaRPr lang="en-US" sz="3500" dirty="0">
              <a:ea typeface="+mn-lt"/>
              <a:cs typeface="+mn-lt"/>
            </a:endParaRPr>
          </a:p>
          <a:p>
            <a:pPr marL="0" indent="0">
              <a:buNone/>
            </a:pPr>
            <a:endParaRPr lang="en-US" sz="2800" b="1" i="1" dirty="0">
              <a:ea typeface="+mn-lt"/>
              <a:cs typeface="+mn-lt"/>
            </a:endParaRPr>
          </a:p>
          <a:p>
            <a:r>
              <a:rPr lang="en-US" sz="3000" b="1" i="1" dirty="0">
                <a:ea typeface="+mn-lt"/>
                <a:cs typeface="+mn-lt"/>
              </a:rPr>
              <a:t>What a beautiful promise this is! God not only directs our steps but also watches over us with love and care.</a:t>
            </a:r>
            <a:endParaRPr lang="en-US" sz="3000" i="1"/>
          </a:p>
          <a:p>
            <a:endParaRPr lang="en-US" dirty="0"/>
          </a:p>
        </p:txBody>
      </p:sp>
      <p:sp>
        <p:nvSpPr>
          <p:cNvPr id="4" name="Date Placeholder 3">
            <a:extLst>
              <a:ext uri="{FF2B5EF4-FFF2-40B4-BE49-F238E27FC236}">
                <a16:creationId xmlns:a16="http://schemas.microsoft.com/office/drawing/2014/main" id="{E72F6DB8-3FA6-5F77-02C7-1482AF559302}"/>
              </a:ext>
            </a:extLst>
          </p:cNvPr>
          <p:cNvSpPr>
            <a:spLocks noGrp="1"/>
          </p:cNvSpPr>
          <p:nvPr>
            <p:ph type="dt" sz="half" idx="10"/>
          </p:nvPr>
        </p:nvSpPr>
        <p:spPr/>
        <p:txBody>
          <a:bodyPr/>
          <a:lstStyle/>
          <a:p>
            <a:fld id="{C44C7B96-573B-4455-8A66-8E3C4C692CFB}" type="datetime1">
              <a:t>7/20/2024</a:t>
            </a:fld>
            <a:endParaRPr lang="en-US" dirty="0"/>
          </a:p>
        </p:txBody>
      </p:sp>
      <p:sp>
        <p:nvSpPr>
          <p:cNvPr id="5" name="Footer Placeholder 4">
            <a:extLst>
              <a:ext uri="{FF2B5EF4-FFF2-40B4-BE49-F238E27FC236}">
                <a16:creationId xmlns:a16="http://schemas.microsoft.com/office/drawing/2014/main" id="{16B5A79F-631A-0C63-FE6B-D158E09D5B4F}"/>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074EBB16-89F1-686A-778D-918381A81F5D}"/>
              </a:ext>
            </a:extLst>
          </p:cNvPr>
          <p:cNvSpPr>
            <a:spLocks noGrp="1"/>
          </p:cNvSpPr>
          <p:nvPr>
            <p:ph type="sldNum" sz="quarter" idx="12"/>
          </p:nvPr>
        </p:nvSpPr>
        <p:spPr/>
        <p:txBody>
          <a:bodyPr/>
          <a:lstStyle/>
          <a:p>
            <a:fld id="{6E91CC32-6A6B-4E2E-BBA1-6864F305DA26}" type="slidenum">
              <a:rPr lang="en-US" dirty="0"/>
              <a:t>3</a:t>
            </a:fld>
            <a:endParaRPr lang="en-US" dirty="0"/>
          </a:p>
        </p:txBody>
      </p:sp>
    </p:spTree>
    <p:extLst>
      <p:ext uri="{BB962C8B-B14F-4D97-AF65-F5344CB8AC3E}">
        <p14:creationId xmlns:p14="http://schemas.microsoft.com/office/powerpoint/2010/main" val="148562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00F36-3022-19E5-2545-760B1D8493AB}"/>
              </a:ext>
            </a:extLst>
          </p:cNvPr>
          <p:cNvSpPr>
            <a:spLocks noGrp="1"/>
          </p:cNvSpPr>
          <p:nvPr>
            <p:ph type="title"/>
          </p:nvPr>
        </p:nvSpPr>
        <p:spPr>
          <a:xfrm>
            <a:off x="338075" y="620202"/>
            <a:ext cx="9956747" cy="1102313"/>
          </a:xfrm>
        </p:spPr>
        <p:txBody>
          <a:bodyPr/>
          <a:lstStyle/>
          <a:p>
            <a:pPr algn="ctr"/>
            <a:r>
              <a:rPr lang="en-US" b="1" baseline="0">
                <a:solidFill>
                  <a:srgbClr val="FFFFFF"/>
                </a:solidFill>
                <a:latin typeface="Neue Haas Grotesk Text Pro"/>
              </a:rPr>
              <a:t>Proverbs 3:5-6</a:t>
            </a:r>
            <a:endParaRPr lang="en-US"/>
          </a:p>
        </p:txBody>
      </p:sp>
      <p:sp>
        <p:nvSpPr>
          <p:cNvPr id="3" name="Content Placeholder 2">
            <a:extLst>
              <a:ext uri="{FF2B5EF4-FFF2-40B4-BE49-F238E27FC236}">
                <a16:creationId xmlns:a16="http://schemas.microsoft.com/office/drawing/2014/main" id="{FA001C3F-7194-3743-7575-9E02D21089EB}"/>
              </a:ext>
            </a:extLst>
          </p:cNvPr>
          <p:cNvSpPr>
            <a:spLocks noGrp="1"/>
          </p:cNvSpPr>
          <p:nvPr>
            <p:ph idx="1"/>
          </p:nvPr>
        </p:nvSpPr>
        <p:spPr>
          <a:xfrm>
            <a:off x="335467" y="2306781"/>
            <a:ext cx="11164071" cy="3870181"/>
          </a:xfrm>
        </p:spPr>
        <p:txBody>
          <a:bodyPr vert="horz" lIns="91440" tIns="45720" rIns="91440" bIns="45720" rtlCol="0" anchor="t">
            <a:normAutofit lnSpcReduction="10000"/>
          </a:bodyPr>
          <a:lstStyle/>
          <a:p>
            <a:r>
              <a:rPr lang="en-US" sz="2800" b="1" i="1" u="sng" dirty="0">
                <a:solidFill>
                  <a:srgbClr val="FFFF00"/>
                </a:solidFill>
              </a:rPr>
              <a:t>Proverbs 3:5-6</a:t>
            </a:r>
            <a:r>
              <a:rPr lang="en-US" sz="2800" b="1" i="1" dirty="0"/>
              <a:t> further emphasizes the importance of trusting in the Lord for guidance: </a:t>
            </a:r>
          </a:p>
          <a:p>
            <a:r>
              <a:rPr lang="en-US" sz="2800" b="1" dirty="0"/>
              <a:t>"Trust in the Lord with all your heart and lean not on your own understanding; in all your ways submit to him, and he will make your paths straight." </a:t>
            </a:r>
          </a:p>
          <a:p>
            <a:r>
              <a:rPr lang="en-US" sz="2800" b="1" i="1" dirty="0"/>
              <a:t>When we surrender our plans and desires to God, we open ourselves up to His perfect will and direction for our lives.</a:t>
            </a:r>
            <a:endParaRPr lang="en-US" sz="2800" i="1"/>
          </a:p>
        </p:txBody>
      </p:sp>
      <p:sp>
        <p:nvSpPr>
          <p:cNvPr id="4" name="Date Placeholder 3">
            <a:extLst>
              <a:ext uri="{FF2B5EF4-FFF2-40B4-BE49-F238E27FC236}">
                <a16:creationId xmlns:a16="http://schemas.microsoft.com/office/drawing/2014/main" id="{5CCEB60B-8AF5-28CE-C41D-883ED39A73C7}"/>
              </a:ext>
            </a:extLst>
          </p:cNvPr>
          <p:cNvSpPr>
            <a:spLocks noGrp="1"/>
          </p:cNvSpPr>
          <p:nvPr>
            <p:ph type="dt" sz="half" idx="10"/>
          </p:nvPr>
        </p:nvSpPr>
        <p:spPr/>
        <p:txBody>
          <a:bodyPr/>
          <a:lstStyle/>
          <a:p>
            <a:fld id="{36002BBE-EDB7-4617-87EA-0114FF73709A}" type="datetime1">
              <a:t>7/20/2024</a:t>
            </a:fld>
            <a:endParaRPr lang="en-US" dirty="0"/>
          </a:p>
        </p:txBody>
      </p:sp>
      <p:sp>
        <p:nvSpPr>
          <p:cNvPr id="5" name="Footer Placeholder 4">
            <a:extLst>
              <a:ext uri="{FF2B5EF4-FFF2-40B4-BE49-F238E27FC236}">
                <a16:creationId xmlns:a16="http://schemas.microsoft.com/office/drawing/2014/main" id="{89A3E584-37CE-FD34-F597-192ABA59F7B3}"/>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4FD806DB-2CA9-4E77-E776-B0BF71DCF243}"/>
              </a:ext>
            </a:extLst>
          </p:cNvPr>
          <p:cNvSpPr>
            <a:spLocks noGrp="1"/>
          </p:cNvSpPr>
          <p:nvPr>
            <p:ph type="sldNum" sz="quarter" idx="12"/>
          </p:nvPr>
        </p:nvSpPr>
        <p:spPr/>
        <p:txBody>
          <a:bodyPr/>
          <a:lstStyle/>
          <a:p>
            <a:fld id="{6E91CC32-6A6B-4E2E-BBA1-6864F305DA26}" type="slidenum">
              <a:rPr lang="en-US" dirty="0"/>
              <a:t>4</a:t>
            </a:fld>
            <a:endParaRPr lang="en-US" dirty="0"/>
          </a:p>
        </p:txBody>
      </p:sp>
    </p:spTree>
    <p:extLst>
      <p:ext uri="{BB962C8B-B14F-4D97-AF65-F5344CB8AC3E}">
        <p14:creationId xmlns:p14="http://schemas.microsoft.com/office/powerpoint/2010/main" val="196651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00F36-3022-19E5-2545-760B1D8493AB}"/>
              </a:ext>
            </a:extLst>
          </p:cNvPr>
          <p:cNvSpPr>
            <a:spLocks noGrp="1"/>
          </p:cNvSpPr>
          <p:nvPr>
            <p:ph type="title"/>
          </p:nvPr>
        </p:nvSpPr>
        <p:spPr>
          <a:xfrm>
            <a:off x="308387" y="620202"/>
            <a:ext cx="9956747" cy="2032546"/>
          </a:xfrm>
        </p:spPr>
        <p:txBody>
          <a:bodyPr>
            <a:normAutofit fontScale="90000"/>
          </a:bodyPr>
          <a:lstStyle/>
          <a:p>
            <a:pPr algn="ctr"/>
            <a:br>
              <a:rPr lang="en-US" sz="4000" i="1" dirty="0">
                <a:latin typeface="Calibri"/>
                <a:ea typeface="Calibri"/>
                <a:cs typeface="Calibri"/>
              </a:rPr>
            </a:br>
            <a:br>
              <a:rPr lang="en-US" sz="4000" i="1" dirty="0">
                <a:latin typeface="Calibri"/>
                <a:ea typeface="Calibri"/>
                <a:cs typeface="Calibri"/>
              </a:rPr>
            </a:br>
            <a:br>
              <a:rPr lang="en-US" sz="4000" i="1" dirty="0">
                <a:latin typeface="Calibri"/>
                <a:ea typeface="Calibri"/>
                <a:cs typeface="Calibri"/>
              </a:rPr>
            </a:br>
            <a:r>
              <a:rPr lang="en-US" sz="4000" b="1" i="1" dirty="0">
                <a:latin typeface="Calibri"/>
                <a:ea typeface="Calibri"/>
                <a:cs typeface="Calibri"/>
              </a:rPr>
              <a:t>As we journey through life, it is vital that we seek God's guidance in all things.</a:t>
            </a:r>
            <a:br>
              <a:rPr lang="en-US" sz="4000" i="1" dirty="0">
                <a:latin typeface="Calibri"/>
                <a:ea typeface="Calibri"/>
                <a:cs typeface="Calibri"/>
              </a:rPr>
            </a:br>
            <a:r>
              <a:rPr lang="en-US" sz="4000" i="1" dirty="0">
                <a:latin typeface="Calibri"/>
                <a:ea typeface="Calibri"/>
                <a:cs typeface="Calibri"/>
              </a:rPr>
              <a:t>_</a:t>
            </a:r>
            <a:r>
              <a:rPr lang="en-US" sz="4000" b="1" i="1" dirty="0">
                <a:latin typeface="Calibri"/>
                <a:ea typeface="Calibri"/>
                <a:cs typeface="Calibri"/>
              </a:rPr>
              <a:t> </a:t>
            </a:r>
            <a:br>
              <a:rPr lang="en-US" sz="4000" i="1" dirty="0">
                <a:latin typeface="Calibri"/>
                <a:ea typeface="Calibri"/>
                <a:cs typeface="Calibri"/>
              </a:rPr>
            </a:br>
            <a:endParaRPr lang="en-US" sz="4000" i="1" dirty="0"/>
          </a:p>
        </p:txBody>
      </p:sp>
      <p:sp>
        <p:nvSpPr>
          <p:cNvPr id="3" name="Content Placeholder 2">
            <a:extLst>
              <a:ext uri="{FF2B5EF4-FFF2-40B4-BE49-F238E27FC236}">
                <a16:creationId xmlns:a16="http://schemas.microsoft.com/office/drawing/2014/main" id="{FA001C3F-7194-3743-7575-9E02D21089EB}"/>
              </a:ext>
            </a:extLst>
          </p:cNvPr>
          <p:cNvSpPr>
            <a:spLocks noGrp="1"/>
          </p:cNvSpPr>
          <p:nvPr>
            <p:ph idx="1"/>
          </p:nvPr>
        </p:nvSpPr>
        <p:spPr>
          <a:xfrm>
            <a:off x="305779" y="2405742"/>
            <a:ext cx="9956747" cy="3771220"/>
          </a:xfrm>
        </p:spPr>
        <p:txBody>
          <a:bodyPr vert="horz" lIns="91440" tIns="45720" rIns="91440" bIns="45720" rtlCol="0" anchor="t">
            <a:normAutofit/>
          </a:bodyPr>
          <a:lstStyle/>
          <a:p>
            <a:r>
              <a:rPr lang="en-US" sz="3200" b="1" dirty="0">
                <a:ea typeface="+mn-lt"/>
                <a:cs typeface="+mn-lt"/>
              </a:rPr>
              <a:t>  In </a:t>
            </a:r>
            <a:r>
              <a:rPr lang="en-US" sz="3200" b="1" u="sng" dirty="0">
                <a:solidFill>
                  <a:srgbClr val="FFFF00"/>
                </a:solidFill>
                <a:ea typeface="+mn-lt"/>
                <a:cs typeface="+mn-lt"/>
              </a:rPr>
              <a:t>James 1:5</a:t>
            </a:r>
            <a:r>
              <a:rPr lang="en-US" sz="3200" b="1" dirty="0">
                <a:ea typeface="+mn-lt"/>
                <a:cs typeface="+mn-lt"/>
              </a:rPr>
              <a:t>, we are encouraged to ask for wisdom from God, who gives generously to all without finding fault. </a:t>
            </a:r>
            <a:endParaRPr lang="en-US" sz="2800" dirty="0">
              <a:ea typeface="+mn-lt"/>
              <a:cs typeface="+mn-lt"/>
            </a:endParaRPr>
          </a:p>
          <a:p>
            <a:r>
              <a:rPr lang="en-US" sz="3200" b="1" dirty="0">
                <a:ea typeface="+mn-lt"/>
                <a:cs typeface="+mn-lt"/>
              </a:rPr>
              <a:t>When we are unsure of which way to turn, we can turn to Him in prayer, knowing that He will lead us on the right path.</a:t>
            </a:r>
            <a:endParaRPr lang="en-US" sz="2800" dirty="0"/>
          </a:p>
          <a:p>
            <a:endParaRPr lang="en-US" dirty="0"/>
          </a:p>
        </p:txBody>
      </p:sp>
      <p:sp>
        <p:nvSpPr>
          <p:cNvPr id="4" name="Date Placeholder 3">
            <a:extLst>
              <a:ext uri="{FF2B5EF4-FFF2-40B4-BE49-F238E27FC236}">
                <a16:creationId xmlns:a16="http://schemas.microsoft.com/office/drawing/2014/main" id="{5CCEB60B-8AF5-28CE-C41D-883ED39A73C7}"/>
              </a:ext>
            </a:extLst>
          </p:cNvPr>
          <p:cNvSpPr>
            <a:spLocks noGrp="1"/>
          </p:cNvSpPr>
          <p:nvPr>
            <p:ph type="dt" sz="half" idx="10"/>
          </p:nvPr>
        </p:nvSpPr>
        <p:spPr/>
        <p:txBody>
          <a:bodyPr/>
          <a:lstStyle/>
          <a:p>
            <a:fld id="{36002BBE-EDB7-4617-87EA-0114FF73709A}" type="datetime1">
              <a:t>7/20/2024</a:t>
            </a:fld>
            <a:endParaRPr lang="en-US" dirty="0"/>
          </a:p>
        </p:txBody>
      </p:sp>
      <p:sp>
        <p:nvSpPr>
          <p:cNvPr id="5" name="Footer Placeholder 4">
            <a:extLst>
              <a:ext uri="{FF2B5EF4-FFF2-40B4-BE49-F238E27FC236}">
                <a16:creationId xmlns:a16="http://schemas.microsoft.com/office/drawing/2014/main" id="{89A3E584-37CE-FD34-F597-192ABA59F7B3}"/>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4FD806DB-2CA9-4E77-E776-B0BF71DCF243}"/>
              </a:ext>
            </a:extLst>
          </p:cNvPr>
          <p:cNvSpPr>
            <a:spLocks noGrp="1"/>
          </p:cNvSpPr>
          <p:nvPr>
            <p:ph type="sldNum" sz="quarter" idx="12"/>
          </p:nvPr>
        </p:nvSpPr>
        <p:spPr/>
        <p:txBody>
          <a:bodyPr/>
          <a:lstStyle/>
          <a:p>
            <a:fld id="{6E91CC32-6A6B-4E2E-BBA1-6864F305DA26}" type="slidenum">
              <a:rPr lang="en-US" dirty="0"/>
              <a:t>5</a:t>
            </a:fld>
            <a:endParaRPr lang="en-US" dirty="0"/>
          </a:p>
        </p:txBody>
      </p:sp>
    </p:spTree>
    <p:extLst>
      <p:ext uri="{BB962C8B-B14F-4D97-AF65-F5344CB8AC3E}">
        <p14:creationId xmlns:p14="http://schemas.microsoft.com/office/powerpoint/2010/main" val="288390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00F36-3022-19E5-2545-760B1D8493AB}"/>
              </a:ext>
            </a:extLst>
          </p:cNvPr>
          <p:cNvSpPr>
            <a:spLocks noGrp="1"/>
          </p:cNvSpPr>
          <p:nvPr>
            <p:ph type="title"/>
          </p:nvPr>
        </p:nvSpPr>
        <p:spPr>
          <a:xfrm>
            <a:off x="308387" y="252974"/>
            <a:ext cx="11324674" cy="1539768"/>
          </a:xfrm>
        </p:spPr>
        <p:txBody>
          <a:bodyPr>
            <a:noAutofit/>
          </a:bodyPr>
          <a:lstStyle/>
          <a:p>
            <a:pPr algn="ctr"/>
            <a:r>
              <a:rPr lang="en-US" sz="4000" b="1" i="1" dirty="0">
                <a:latin typeface="Calibri"/>
                <a:ea typeface="Calibri"/>
                <a:cs typeface="Calibri"/>
              </a:rPr>
              <a:t>God's guidance is not always easy to discern, especially in times of trial and hardship. </a:t>
            </a:r>
            <a:br>
              <a:rPr lang="en-US" sz="4000" i="1" dirty="0">
                <a:latin typeface="Calibri"/>
                <a:ea typeface="Calibri"/>
                <a:cs typeface="Calibri"/>
              </a:rPr>
            </a:br>
            <a:r>
              <a:rPr lang="en-US" sz="4000" b="0" i="1" dirty="0">
                <a:latin typeface="Calibri"/>
                <a:cs typeface="Calibri"/>
              </a:rPr>
              <a:t>__</a:t>
            </a:r>
            <a:endParaRPr lang="en-US" sz="4000" b="0" i="1" dirty="0"/>
          </a:p>
        </p:txBody>
      </p:sp>
      <p:sp>
        <p:nvSpPr>
          <p:cNvPr id="3" name="Content Placeholder 2">
            <a:extLst>
              <a:ext uri="{FF2B5EF4-FFF2-40B4-BE49-F238E27FC236}">
                <a16:creationId xmlns:a16="http://schemas.microsoft.com/office/drawing/2014/main" id="{FA001C3F-7194-3743-7575-9E02D21089EB}"/>
              </a:ext>
            </a:extLst>
          </p:cNvPr>
          <p:cNvSpPr>
            <a:spLocks noGrp="1"/>
          </p:cNvSpPr>
          <p:nvPr>
            <p:ph idx="1"/>
          </p:nvPr>
        </p:nvSpPr>
        <p:spPr>
          <a:xfrm>
            <a:off x="307925" y="1783481"/>
            <a:ext cx="11572553" cy="4815794"/>
          </a:xfrm>
        </p:spPr>
        <p:txBody>
          <a:bodyPr vert="horz" lIns="91440" tIns="45720" rIns="91440" bIns="45720" rtlCol="0" anchor="t">
            <a:noAutofit/>
          </a:bodyPr>
          <a:lstStyle/>
          <a:p>
            <a:r>
              <a:rPr lang="en-US" sz="3200" b="1" i="1" dirty="0"/>
              <a:t>However, we can take comfort in the promise found in</a:t>
            </a:r>
            <a:r>
              <a:rPr lang="en-US" sz="3200" b="1" dirty="0"/>
              <a:t> </a:t>
            </a:r>
            <a:r>
              <a:rPr lang="en-US" sz="3200" b="1" u="sng" dirty="0">
                <a:solidFill>
                  <a:srgbClr val="FFFF00"/>
                </a:solidFill>
              </a:rPr>
              <a:t>Isaiah 42:16</a:t>
            </a:r>
            <a:r>
              <a:rPr lang="en-US" sz="3200" b="1" u="sng" dirty="0"/>
              <a:t>:</a:t>
            </a:r>
            <a:r>
              <a:rPr lang="en-US" sz="3200" b="1" dirty="0"/>
              <a:t>                            __</a:t>
            </a:r>
            <a:endParaRPr lang="en-US" dirty="0"/>
          </a:p>
          <a:p>
            <a:r>
              <a:rPr lang="en-US" sz="3200" b="1" dirty="0"/>
              <a:t>"I will lead the blind by ways they have not known, along unfamiliar paths I will guide them; I will turn the darkness into light before them and make the rough places smooth. These are the things I will do; I will not forsake them."</a:t>
            </a:r>
            <a:endParaRPr lang="en-US" sz="3200"/>
          </a:p>
        </p:txBody>
      </p:sp>
      <p:sp>
        <p:nvSpPr>
          <p:cNvPr id="4" name="Date Placeholder 3">
            <a:extLst>
              <a:ext uri="{FF2B5EF4-FFF2-40B4-BE49-F238E27FC236}">
                <a16:creationId xmlns:a16="http://schemas.microsoft.com/office/drawing/2014/main" id="{5CCEB60B-8AF5-28CE-C41D-883ED39A73C7}"/>
              </a:ext>
            </a:extLst>
          </p:cNvPr>
          <p:cNvSpPr>
            <a:spLocks noGrp="1"/>
          </p:cNvSpPr>
          <p:nvPr>
            <p:ph type="dt" sz="half" idx="10"/>
          </p:nvPr>
        </p:nvSpPr>
        <p:spPr/>
        <p:txBody>
          <a:bodyPr/>
          <a:lstStyle/>
          <a:p>
            <a:fld id="{36002BBE-EDB7-4617-87EA-0114FF73709A}" type="datetime1">
              <a:t>7/20/2024</a:t>
            </a:fld>
            <a:endParaRPr lang="en-US" dirty="0"/>
          </a:p>
        </p:txBody>
      </p:sp>
      <p:sp>
        <p:nvSpPr>
          <p:cNvPr id="5" name="Footer Placeholder 4">
            <a:extLst>
              <a:ext uri="{FF2B5EF4-FFF2-40B4-BE49-F238E27FC236}">
                <a16:creationId xmlns:a16="http://schemas.microsoft.com/office/drawing/2014/main" id="{89A3E584-37CE-FD34-F597-192ABA59F7B3}"/>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4FD806DB-2CA9-4E77-E776-B0BF71DCF243}"/>
              </a:ext>
            </a:extLst>
          </p:cNvPr>
          <p:cNvSpPr>
            <a:spLocks noGrp="1"/>
          </p:cNvSpPr>
          <p:nvPr>
            <p:ph type="sldNum" sz="quarter" idx="12"/>
          </p:nvPr>
        </p:nvSpPr>
        <p:spPr/>
        <p:txBody>
          <a:bodyPr/>
          <a:lstStyle/>
          <a:p>
            <a:fld id="{6E91CC32-6A6B-4E2E-BBA1-6864F305DA26}" type="slidenum">
              <a:rPr lang="en-US" dirty="0"/>
              <a:t>6</a:t>
            </a:fld>
            <a:endParaRPr lang="en-US" dirty="0"/>
          </a:p>
        </p:txBody>
      </p:sp>
    </p:spTree>
    <p:extLst>
      <p:ext uri="{BB962C8B-B14F-4D97-AF65-F5344CB8AC3E}">
        <p14:creationId xmlns:p14="http://schemas.microsoft.com/office/powerpoint/2010/main" val="3087108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00F36-3022-19E5-2545-760B1D8493AB}"/>
              </a:ext>
            </a:extLst>
          </p:cNvPr>
          <p:cNvSpPr>
            <a:spLocks noGrp="1"/>
          </p:cNvSpPr>
          <p:nvPr>
            <p:ph type="title"/>
          </p:nvPr>
        </p:nvSpPr>
        <p:spPr/>
        <p:txBody>
          <a:bodyPr>
            <a:noAutofit/>
          </a:bodyPr>
          <a:lstStyle/>
          <a:p>
            <a:r>
              <a:rPr lang="en-US" sz="3600" b="1" i="1" dirty="0">
                <a:latin typeface="Calibri"/>
                <a:ea typeface="Calibri"/>
                <a:cs typeface="Calibri"/>
              </a:rPr>
              <a:t>Let us remember that God's guidance is always for our good, even when we cannot see the full picture.</a:t>
            </a:r>
            <a:r>
              <a:rPr lang="en-US" sz="3600" i="1" dirty="0">
                <a:latin typeface="Calibri"/>
                <a:ea typeface="Calibri"/>
                <a:cs typeface="Calibri"/>
              </a:rPr>
              <a:t>                               </a:t>
            </a:r>
            <a:endParaRPr lang="en-US" sz="3600" i="1" dirty="0"/>
          </a:p>
        </p:txBody>
      </p:sp>
      <p:sp>
        <p:nvSpPr>
          <p:cNvPr id="3" name="Content Placeholder 2">
            <a:extLst>
              <a:ext uri="{FF2B5EF4-FFF2-40B4-BE49-F238E27FC236}">
                <a16:creationId xmlns:a16="http://schemas.microsoft.com/office/drawing/2014/main" id="{FA001C3F-7194-3743-7575-9E02D21089EB}"/>
              </a:ext>
            </a:extLst>
          </p:cNvPr>
          <p:cNvSpPr>
            <a:spLocks noGrp="1"/>
          </p:cNvSpPr>
          <p:nvPr>
            <p:ph idx="1"/>
          </p:nvPr>
        </p:nvSpPr>
        <p:spPr>
          <a:xfrm>
            <a:off x="315675" y="2306781"/>
            <a:ext cx="11520331" cy="3870181"/>
          </a:xfrm>
        </p:spPr>
        <p:txBody>
          <a:bodyPr vert="horz" lIns="91440" tIns="45720" rIns="91440" bIns="45720" rtlCol="0" anchor="t">
            <a:noAutofit/>
          </a:bodyPr>
          <a:lstStyle/>
          <a:p>
            <a:r>
              <a:rPr lang="en-US" sz="3300" b="1" u="sng" dirty="0">
                <a:solidFill>
                  <a:srgbClr val="FFFF00"/>
                </a:solidFill>
                <a:ea typeface="+mn-lt"/>
                <a:cs typeface="+mn-lt"/>
              </a:rPr>
              <a:t>Romans 8:28</a:t>
            </a:r>
            <a:r>
              <a:rPr lang="en-US" sz="3300" b="1" dirty="0">
                <a:ea typeface="+mn-lt"/>
                <a:cs typeface="+mn-lt"/>
              </a:rPr>
              <a:t> assures us, "And we know that in all things God works for the good of those who love him, who have been called according to his purpose." </a:t>
            </a:r>
          </a:p>
          <a:p>
            <a:r>
              <a:rPr lang="en-US" sz="3300" b="1" i="1" dirty="0">
                <a:ea typeface="+mn-lt"/>
                <a:cs typeface="+mn-lt"/>
              </a:rPr>
              <a:t>When we trust in God's guidance, we can rest in the knowledge that He is working all things together for our benefit.</a:t>
            </a:r>
            <a:endParaRPr lang="en-US" sz="3300" i="1" dirty="0"/>
          </a:p>
          <a:p>
            <a:endParaRPr lang="en-US" dirty="0"/>
          </a:p>
        </p:txBody>
      </p:sp>
      <p:sp>
        <p:nvSpPr>
          <p:cNvPr id="4" name="Date Placeholder 3">
            <a:extLst>
              <a:ext uri="{FF2B5EF4-FFF2-40B4-BE49-F238E27FC236}">
                <a16:creationId xmlns:a16="http://schemas.microsoft.com/office/drawing/2014/main" id="{5CCEB60B-8AF5-28CE-C41D-883ED39A73C7}"/>
              </a:ext>
            </a:extLst>
          </p:cNvPr>
          <p:cNvSpPr>
            <a:spLocks noGrp="1"/>
          </p:cNvSpPr>
          <p:nvPr>
            <p:ph type="dt" sz="half" idx="10"/>
          </p:nvPr>
        </p:nvSpPr>
        <p:spPr/>
        <p:txBody>
          <a:bodyPr/>
          <a:lstStyle/>
          <a:p>
            <a:fld id="{36002BBE-EDB7-4617-87EA-0114FF73709A}" type="datetime1">
              <a:t>7/20/2024</a:t>
            </a:fld>
            <a:endParaRPr lang="en-US" dirty="0"/>
          </a:p>
        </p:txBody>
      </p:sp>
      <p:sp>
        <p:nvSpPr>
          <p:cNvPr id="5" name="Footer Placeholder 4">
            <a:extLst>
              <a:ext uri="{FF2B5EF4-FFF2-40B4-BE49-F238E27FC236}">
                <a16:creationId xmlns:a16="http://schemas.microsoft.com/office/drawing/2014/main" id="{89A3E584-37CE-FD34-F597-192ABA59F7B3}"/>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4FD806DB-2CA9-4E77-E776-B0BF71DCF243}"/>
              </a:ext>
            </a:extLst>
          </p:cNvPr>
          <p:cNvSpPr>
            <a:spLocks noGrp="1"/>
          </p:cNvSpPr>
          <p:nvPr>
            <p:ph type="sldNum" sz="quarter" idx="12"/>
          </p:nvPr>
        </p:nvSpPr>
        <p:spPr/>
        <p:txBody>
          <a:bodyPr/>
          <a:lstStyle/>
          <a:p>
            <a:fld id="{6E91CC32-6A6B-4E2E-BBA1-6864F305DA26}" type="slidenum">
              <a:rPr lang="en-US" dirty="0"/>
              <a:t>7</a:t>
            </a:fld>
            <a:endParaRPr lang="en-US" dirty="0"/>
          </a:p>
        </p:txBody>
      </p:sp>
    </p:spTree>
    <p:extLst>
      <p:ext uri="{BB962C8B-B14F-4D97-AF65-F5344CB8AC3E}">
        <p14:creationId xmlns:p14="http://schemas.microsoft.com/office/powerpoint/2010/main" val="332502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17BDA-470A-DC13-92F5-6A8A104DDBE7}"/>
              </a:ext>
            </a:extLst>
          </p:cNvPr>
          <p:cNvSpPr>
            <a:spLocks noGrp="1"/>
          </p:cNvSpPr>
          <p:nvPr>
            <p:ph type="title"/>
          </p:nvPr>
        </p:nvSpPr>
        <p:spPr/>
        <p:txBody>
          <a:bodyPr/>
          <a:lstStyle/>
          <a:p>
            <a:r>
              <a:rPr lang="en-US" sz="3600" dirty="0">
                <a:ea typeface="+mj-lt"/>
                <a:cs typeface="+mj-lt"/>
              </a:rPr>
              <a:t>The Fruits of Walking in Wisdom</a:t>
            </a:r>
            <a:endParaRPr lang="en-US" sz="3600" dirty="0"/>
          </a:p>
          <a:p>
            <a:endParaRPr lang="en-US" dirty="0"/>
          </a:p>
        </p:txBody>
      </p:sp>
      <p:sp>
        <p:nvSpPr>
          <p:cNvPr id="3" name="Content Placeholder 2">
            <a:extLst>
              <a:ext uri="{FF2B5EF4-FFF2-40B4-BE49-F238E27FC236}">
                <a16:creationId xmlns:a16="http://schemas.microsoft.com/office/drawing/2014/main" id="{05F40AFF-FB83-E075-5E30-4D09643F1601}"/>
              </a:ext>
            </a:extLst>
          </p:cNvPr>
          <p:cNvSpPr>
            <a:spLocks noGrp="1"/>
          </p:cNvSpPr>
          <p:nvPr>
            <p:ph idx="1"/>
          </p:nvPr>
        </p:nvSpPr>
        <p:spPr>
          <a:xfrm>
            <a:off x="303718" y="1571939"/>
            <a:ext cx="9967330" cy="4848439"/>
          </a:xfrm>
        </p:spPr>
        <p:txBody>
          <a:bodyPr vert="horz" lIns="91440" tIns="45720" rIns="91440" bIns="45720" rtlCol="0" anchor="t">
            <a:noAutofit/>
          </a:bodyPr>
          <a:lstStyle/>
          <a:p>
            <a:r>
              <a:rPr lang="en-US" sz="2800" b="1" dirty="0">
                <a:ea typeface="+mn-lt"/>
                <a:cs typeface="+mn-lt"/>
              </a:rPr>
              <a:t>Peace and Harmony:</a:t>
            </a:r>
            <a:endParaRPr lang="en-US" sz="2800">
              <a:ea typeface="+mn-lt"/>
              <a:cs typeface="+mn-lt"/>
            </a:endParaRPr>
          </a:p>
          <a:p>
            <a:r>
              <a:rPr lang="en-US" sz="2800" b="1" dirty="0">
                <a:solidFill>
                  <a:srgbClr val="FFFF00"/>
                </a:solidFill>
                <a:ea typeface="+mn-lt"/>
                <a:cs typeface="+mn-lt"/>
              </a:rPr>
              <a:t> </a:t>
            </a:r>
            <a:r>
              <a:rPr lang="en-US" sz="2800" b="1" dirty="0">
                <a:solidFill>
                  <a:srgbClr val="FFFF00"/>
                </a:solidFill>
                <a:ea typeface="+mn-lt"/>
                <a:cs typeface="+mn-lt"/>
                <a:hlinkClick r:id="rId2">
                  <a:extLst>
                    <a:ext uri="{A12FA001-AC4F-418D-AE19-62706E023703}">
                      <ahyp:hlinkClr xmlns:ahyp="http://schemas.microsoft.com/office/drawing/2018/hyperlinkcolor" val="tx"/>
                    </a:ext>
                  </a:extLst>
                </a:hlinkClick>
              </a:rPr>
              <a:t>Proverbs 3:17-18</a:t>
            </a:r>
            <a:r>
              <a:rPr lang="en-US" sz="2800" b="1" dirty="0">
                <a:solidFill>
                  <a:srgbClr val="FFFF00"/>
                </a:solidFill>
                <a:ea typeface="+mn-lt"/>
                <a:cs typeface="+mn-lt"/>
              </a:rPr>
              <a:t> </a:t>
            </a:r>
            <a:r>
              <a:rPr lang="en-US" sz="2800" b="1" dirty="0">
                <a:ea typeface="+mn-lt"/>
                <a:cs typeface="+mn-lt"/>
              </a:rPr>
              <a:t>promises, “Her ways are ways of pleasantness, and all her paths are peace. She is a tree of life to those who take hold of her, whoever lays hold of her is blessed.” </a:t>
            </a:r>
            <a:endParaRPr lang="en-US" sz="2800">
              <a:ea typeface="+mn-lt"/>
              <a:cs typeface="+mn-lt"/>
            </a:endParaRPr>
          </a:p>
          <a:p>
            <a:r>
              <a:rPr lang="en-US" sz="2800" b="1" dirty="0">
                <a:ea typeface="+mn-lt"/>
                <a:cs typeface="+mn-lt"/>
              </a:rPr>
              <a:t>Walking in wisdom isn’t about following a rigid set of rules. It’s about aligning ourselves with God’s will, which ultimately leads to peace and harmony in our lives and relationships.</a:t>
            </a:r>
            <a:endParaRPr lang="en-US" sz="2000" dirty="0"/>
          </a:p>
        </p:txBody>
      </p:sp>
      <p:sp>
        <p:nvSpPr>
          <p:cNvPr id="4" name="Date Placeholder 3">
            <a:extLst>
              <a:ext uri="{FF2B5EF4-FFF2-40B4-BE49-F238E27FC236}">
                <a16:creationId xmlns:a16="http://schemas.microsoft.com/office/drawing/2014/main" id="{B4E103C9-1B6D-5F33-00D8-0AAD7ABB32A1}"/>
              </a:ext>
            </a:extLst>
          </p:cNvPr>
          <p:cNvSpPr>
            <a:spLocks noGrp="1"/>
          </p:cNvSpPr>
          <p:nvPr>
            <p:ph type="dt" sz="half" idx="10"/>
          </p:nvPr>
        </p:nvSpPr>
        <p:spPr/>
        <p:txBody>
          <a:bodyPr/>
          <a:lstStyle/>
          <a:p>
            <a:fld id="{06818531-FBA7-4C08-82E6-F5E0D37EF38F}" type="datetime1">
              <a:t>7/20/2024</a:t>
            </a:fld>
            <a:endParaRPr lang="en-US" dirty="0"/>
          </a:p>
        </p:txBody>
      </p:sp>
      <p:sp>
        <p:nvSpPr>
          <p:cNvPr id="5" name="Footer Placeholder 4">
            <a:extLst>
              <a:ext uri="{FF2B5EF4-FFF2-40B4-BE49-F238E27FC236}">
                <a16:creationId xmlns:a16="http://schemas.microsoft.com/office/drawing/2014/main" id="{EED99F94-9E9D-E2D7-3791-5C1E664103C1}"/>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30578921-59A5-6634-EDC1-DB3F7E6A7192}"/>
              </a:ext>
            </a:extLst>
          </p:cNvPr>
          <p:cNvSpPr>
            <a:spLocks noGrp="1"/>
          </p:cNvSpPr>
          <p:nvPr>
            <p:ph type="sldNum" sz="quarter" idx="12"/>
          </p:nvPr>
        </p:nvSpPr>
        <p:spPr/>
        <p:txBody>
          <a:bodyPr/>
          <a:lstStyle/>
          <a:p>
            <a:fld id="{6E91CC32-6A6B-4E2E-BBA1-6864F305DA26}" type="slidenum">
              <a:rPr lang="en-US" dirty="0"/>
              <a:t>8</a:t>
            </a:fld>
            <a:endParaRPr lang="en-US" dirty="0"/>
          </a:p>
        </p:txBody>
      </p:sp>
    </p:spTree>
    <p:extLst>
      <p:ext uri="{BB962C8B-B14F-4D97-AF65-F5344CB8AC3E}">
        <p14:creationId xmlns:p14="http://schemas.microsoft.com/office/powerpoint/2010/main" val="236368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366B2-FBB0-6C22-52D5-D349DCD9688E}"/>
              </a:ext>
            </a:extLst>
          </p:cNvPr>
          <p:cNvSpPr>
            <a:spLocks noGrp="1"/>
          </p:cNvSpPr>
          <p:nvPr>
            <p:ph type="title"/>
          </p:nvPr>
        </p:nvSpPr>
        <p:spPr/>
        <p:txBody>
          <a:bodyPr/>
          <a:lstStyle/>
          <a:p>
            <a:r>
              <a:rPr lang="en-US" b="1" baseline="0">
                <a:solidFill>
                  <a:srgbClr val="FFFFFF"/>
                </a:solidFill>
                <a:latin typeface="Neue Haas Grotesk Text Pro"/>
              </a:rPr>
              <a:t> Discernment and Sound Decisions: </a:t>
            </a:r>
            <a:endParaRPr lang="en-US"/>
          </a:p>
        </p:txBody>
      </p:sp>
      <p:sp>
        <p:nvSpPr>
          <p:cNvPr id="3" name="Content Placeholder 2">
            <a:extLst>
              <a:ext uri="{FF2B5EF4-FFF2-40B4-BE49-F238E27FC236}">
                <a16:creationId xmlns:a16="http://schemas.microsoft.com/office/drawing/2014/main" id="{2836001C-DA29-6292-4D9B-5CBF903541E6}"/>
              </a:ext>
            </a:extLst>
          </p:cNvPr>
          <p:cNvSpPr>
            <a:spLocks noGrp="1"/>
          </p:cNvSpPr>
          <p:nvPr>
            <p:ph idx="1"/>
          </p:nvPr>
        </p:nvSpPr>
        <p:spPr/>
        <p:txBody>
          <a:bodyPr vert="horz" lIns="91440" tIns="45720" rIns="91440" bIns="45720" rtlCol="0" anchor="t">
            <a:normAutofit/>
          </a:bodyPr>
          <a:lstStyle/>
          <a:p>
            <a:r>
              <a:rPr lang="en-US" sz="2800" b="1" dirty="0">
                <a:solidFill>
                  <a:srgbClr val="FFFF00"/>
                </a:solidFill>
              </a:rPr>
              <a:t> </a:t>
            </a:r>
            <a:r>
              <a:rPr lang="en-US" sz="2800" b="1" dirty="0">
                <a:solidFill>
                  <a:srgbClr val="FFFF00"/>
                </a:solidFill>
                <a:hlinkClick r:id="rId2">
                  <a:extLst>
                    <a:ext uri="{A12FA001-AC4F-418D-AE19-62706E023703}">
                      <ahyp:hlinkClr xmlns:ahyp="http://schemas.microsoft.com/office/drawing/2018/hyperlinkcolor" val="tx"/>
                    </a:ext>
                  </a:extLst>
                </a:hlinkClick>
              </a:rPr>
              <a:t>James 1:5</a:t>
            </a:r>
            <a:r>
              <a:rPr lang="en-US" sz="2800" b="1" dirty="0"/>
              <a:t> tells us that God’s wisdom is “pure, peace-loving, considerate, submissive, full of mercy and good fruits, impartial and sincere.” </a:t>
            </a:r>
            <a:endParaRPr lang="en-US" sz="2800"/>
          </a:p>
          <a:p>
            <a:r>
              <a:rPr lang="en-US" sz="2800" b="1" dirty="0"/>
              <a:t>When we walk in wisdom, we gain the ability to discern God’s will in complex situations. We can make sound decisions that honor Him and bring good to those around us. </a:t>
            </a:r>
            <a:endParaRPr lang="en-US" sz="2000"/>
          </a:p>
        </p:txBody>
      </p:sp>
      <p:sp>
        <p:nvSpPr>
          <p:cNvPr id="4" name="Date Placeholder 3">
            <a:extLst>
              <a:ext uri="{FF2B5EF4-FFF2-40B4-BE49-F238E27FC236}">
                <a16:creationId xmlns:a16="http://schemas.microsoft.com/office/drawing/2014/main" id="{B397AF3B-4B50-E030-6A8F-15E8D3F30E92}"/>
              </a:ext>
            </a:extLst>
          </p:cNvPr>
          <p:cNvSpPr>
            <a:spLocks noGrp="1"/>
          </p:cNvSpPr>
          <p:nvPr>
            <p:ph type="dt" sz="half" idx="10"/>
          </p:nvPr>
        </p:nvSpPr>
        <p:spPr/>
        <p:txBody>
          <a:bodyPr/>
          <a:lstStyle/>
          <a:p>
            <a:fld id="{08961EED-F44D-435A-A93A-3DA0D9554223}" type="datetime1">
              <a:t>7/20/2024</a:t>
            </a:fld>
            <a:endParaRPr lang="en-US" dirty="0"/>
          </a:p>
        </p:txBody>
      </p:sp>
      <p:sp>
        <p:nvSpPr>
          <p:cNvPr id="5" name="Footer Placeholder 4">
            <a:extLst>
              <a:ext uri="{FF2B5EF4-FFF2-40B4-BE49-F238E27FC236}">
                <a16:creationId xmlns:a16="http://schemas.microsoft.com/office/drawing/2014/main" id="{4C178FB8-EAE9-6ACE-F58E-D41E4AD739A4}"/>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08D2F057-5135-5553-76EC-892639E073BF}"/>
              </a:ext>
            </a:extLst>
          </p:cNvPr>
          <p:cNvSpPr>
            <a:spLocks noGrp="1"/>
          </p:cNvSpPr>
          <p:nvPr>
            <p:ph type="sldNum" sz="quarter" idx="12"/>
          </p:nvPr>
        </p:nvSpPr>
        <p:spPr/>
        <p:txBody>
          <a:bodyPr/>
          <a:lstStyle/>
          <a:p>
            <a:fld id="{6E91CC32-6A6B-4E2E-BBA1-6864F305DA26}" type="slidenum">
              <a:rPr lang="en-US" dirty="0"/>
              <a:t>9</a:t>
            </a:fld>
            <a:endParaRPr lang="en-US" dirty="0"/>
          </a:p>
        </p:txBody>
      </p:sp>
    </p:spTree>
    <p:extLst>
      <p:ext uri="{BB962C8B-B14F-4D97-AF65-F5344CB8AC3E}">
        <p14:creationId xmlns:p14="http://schemas.microsoft.com/office/powerpoint/2010/main" val="24507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DylanVTI">
  <a:themeElements>
    <a:clrScheme name="DylanVTI">
      <a:dk1>
        <a:sysClr val="windowText" lastClr="000000"/>
      </a:dk1>
      <a:lt1>
        <a:sysClr val="window" lastClr="FFFFFF"/>
      </a:lt1>
      <a:dk2>
        <a:srgbClr val="1A1A33"/>
      </a:dk2>
      <a:lt2>
        <a:srgbClr val="EEFFE3"/>
      </a:lt2>
      <a:accent1>
        <a:srgbClr val="5C40EF"/>
      </a:accent1>
      <a:accent2>
        <a:srgbClr val="B8A0F8"/>
      </a:accent2>
      <a:accent3>
        <a:srgbClr val="00C777"/>
      </a:accent3>
      <a:accent4>
        <a:srgbClr val="005A66"/>
      </a:accent4>
      <a:accent5>
        <a:srgbClr val="9956EA"/>
      </a:accent5>
      <a:accent6>
        <a:srgbClr val="9BBB25"/>
      </a:accent6>
      <a:hlink>
        <a:srgbClr val="674CF0"/>
      </a:hlink>
      <a:folHlink>
        <a:srgbClr val="B53699"/>
      </a:folHlink>
    </a:clrScheme>
    <a:fontScheme name="DylanVTI">
      <a:majorFont>
        <a:latin typeface="Neue Haas Grotesk Text Pro"/>
        <a:ea typeface=""/>
        <a:cs typeface=""/>
      </a:majorFont>
      <a:minorFont>
        <a:latin typeface="Neue Haas Grotesk Text Pro"/>
        <a:ea typeface=""/>
        <a:cs typeface=""/>
      </a:minorFont>
    </a:fontScheme>
    <a:fmtScheme name="DylanVTI">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ylanVTI" id="{CD0E21EA-FD0B-4FCD-9D95-B274E3CB7535}" vid="{F2F2D961-94DA-46D9-ABD7-77D6D5FB2C2D}"/>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1172</Words>
  <Application>Microsoft Office PowerPoint</Application>
  <PresentationFormat>Widescreen</PresentationFormat>
  <Paragraphs>110</Paragraphs>
  <Slides>19</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Neue Haas Grotesk Text Pro</vt:lpstr>
      <vt:lpstr>DylanVTI</vt:lpstr>
      <vt:lpstr>“Walking in Wisdom:  Trusting God as Our Guide” </vt:lpstr>
      <vt:lpstr>Introduction</vt:lpstr>
      <vt:lpstr>  The Bible is filled with verses that remind us of God's role as our guide.  </vt:lpstr>
      <vt:lpstr>Proverbs 3:5-6</vt:lpstr>
      <vt:lpstr>   As we journey through life, it is vital that we seek God's guidance in all things. _  </vt:lpstr>
      <vt:lpstr>God's guidance is not always easy to discern, especially in times of trial and hardship.  __</vt:lpstr>
      <vt:lpstr>Let us remember that God's guidance is always for our good, even when we cannot see the full picture.                               </vt:lpstr>
      <vt:lpstr>The Fruits of Walking in Wisdom </vt:lpstr>
      <vt:lpstr> Discernment and Sound Decisions: </vt:lpstr>
      <vt:lpstr> Protection and Strength:</vt:lpstr>
      <vt:lpstr>A Life that Honors God:</vt:lpstr>
      <vt:lpstr>Walking in Wisdom: A Lifelong Journey</vt:lpstr>
      <vt:lpstr>Embrace Mistakes as Learning Opportunities:</vt:lpstr>
      <vt:lpstr>Seek Counsel from Wise Believers:</vt:lpstr>
      <vt:lpstr> Be Patient and Trusting: </vt:lpstr>
      <vt:lpstr>PowerPoint Presentation</vt:lpstr>
      <vt:lpstr>Walking in wisdom</vt:lpstr>
      <vt:lpstr>Conclusion,</vt:lpstr>
      <vt:lpstr>Crosswinds International Ministries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Ronald Powell</cp:lastModifiedBy>
  <cp:revision>616</cp:revision>
  <dcterms:created xsi:type="dcterms:W3CDTF">2024-07-19T16:06:35Z</dcterms:created>
  <dcterms:modified xsi:type="dcterms:W3CDTF">2024-07-20T15:53:43Z</dcterms:modified>
</cp:coreProperties>
</file>