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</p:sldMasterIdLst>
  <p:sldIdLst>
    <p:sldId id="256" r:id="rId2"/>
    <p:sldId id="26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9F768E-FBBB-41DB-AE79-6D6CB2CCEAC1}" v="77" dt="2024-08-10T17:54:58.203"/>
    <p1510:client id="{94914874-106D-4733-85D5-BD25C8179DC2}" v="414" dt="2024-08-10T19:11:39.1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04406-9FC5-ACFE-893D-D4EADEB1A8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388" y="745440"/>
            <a:ext cx="8132227" cy="3559859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0AF19C-C14B-F137-2DE9-199245904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308" y="4669316"/>
            <a:ext cx="8132227" cy="135048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C6A999-B8D4-1774-9F1B-9F9FE1B3B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65D5D-2AE2-6F91-D1EB-6DD8FC3CE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029E4-3A4E-970A-17A8-1E17D37D1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7226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CDEBC-9F49-FA9D-D13C-DB380A628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757451"/>
            <a:ext cx="10875953" cy="1214650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00CB13-23E6-D711-450C-A85A0CB99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35467" y="1972101"/>
            <a:ext cx="10848873" cy="404769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89BB7B-5C14-76DB-FEA8-3DBC09A96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C13CC-29B3-9FDC-C746-D5D65CC2A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52A12-895F-E9BE-5289-4E0411BD3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209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A17614-2270-537D-8B09-6CB65016AD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359496" y="755981"/>
            <a:ext cx="2277552" cy="533836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BC98B5-885C-CBB1-A858-76F65F7D28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755981"/>
            <a:ext cx="8230086" cy="533836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5DAFE-6A83-FB7D-72DF-232EFE204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41CCF-A3CD-506E-3AAE-CAEFA8C1B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0DD9D-25C2-0EDF-A6F4-71946D57B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922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D22A-1F6D-0DE5-E04A-DC466353D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ADD6F-7C93-3CD3-AC8D-28A78787C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706E74-14FC-84D9-4B41-7D9FB0D57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5A7DC-6292-6181-949E-F8BC3FA11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0F5C6-EADC-E072-B19B-49BB11DF0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6227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B2054-1AE7-534F-0CFE-1F0628A09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138" y="2243708"/>
            <a:ext cx="9156288" cy="3776091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88EC2A-45C7-131C-0F4A-56E62EB02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0137" y="838201"/>
            <a:ext cx="9156289" cy="140550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5A323-2679-E978-8856-2FEBE8F5A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71DC2-625E-0477-BF8C-F3CDDCE4B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1A644-D449-E464-C2DF-F045A518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151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12719-44A3-3EE8-D757-F0E0F9632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197" y="750627"/>
            <a:ext cx="10846556" cy="1304150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40DC2-69F2-A056-508C-F5138E71FC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6961" y="2075250"/>
            <a:ext cx="4571288" cy="410149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A2243E-0673-54F2-5B38-DF5D2C7367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9560" y="2075250"/>
            <a:ext cx="4770191" cy="410149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946B7D-7BAF-8DE9-FB5A-282908B03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99017-BDD7-56C7-43AE-4B86AC78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6E7D63-14BF-E333-B350-75DA58E28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327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C7F72-3970-859F-C268-E9940EF2D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649" y="743803"/>
            <a:ext cx="10764271" cy="1025362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37CC6-89B8-3CF3-6973-1B5B71782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6961" y="1769166"/>
            <a:ext cx="4571287" cy="815008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650EB0-E35B-DA3D-B6A1-2422B01C60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6961" y="2678597"/>
            <a:ext cx="4571287" cy="35067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7A15D0-F178-1506-0E61-C8FFDF9BD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98633" y="1769166"/>
            <a:ext cx="4571287" cy="815008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6CB421-A65A-A7DC-40A7-D8B76F9C3A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98633" y="2678596"/>
            <a:ext cx="4571287" cy="350670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AF5675-5329-D2DB-FAFF-700D076CA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392A97-07D9-5E5C-2A31-3B7D764CE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626143-8FEE-0ABD-25C7-C34AF656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394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26EFE-D86C-B076-D4D1-FAD1883E0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757766"/>
            <a:ext cx="7240293" cy="3547534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3F3B23-C631-4B62-3211-30222ABE1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89A1FB-EA0D-F6A3-A4EB-001AA082A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D671B7-A902-587D-89D0-ECFB738FD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092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A27D49-E5B4-0E67-FCFC-62A04E70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0E4B02-DD32-C63F-6FEE-BC36E2EFD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25FA8B-18F7-7DDC-74E0-B1C7139E7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065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2D42A-8FC3-F6BE-4CF7-1490DE4FD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395" y="766636"/>
            <a:ext cx="3951745" cy="151062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A2BAA-1CCB-696D-D506-5E1747080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5400" y="702452"/>
            <a:ext cx="6249988" cy="531734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B3C3E7-B970-EF6C-A6D3-6CB81C948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23953" y="2277264"/>
            <a:ext cx="3752747" cy="374253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F32464-D130-7DA0-050D-B444566B1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C2B3B4-209E-187A-6F86-2F2EAD9F7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6A2A86-6CB1-F027-66AC-8EBFA9D06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134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68F49-A418-C21F-25DC-E4C2E171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2" y="765850"/>
            <a:ext cx="3995693" cy="177477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78CDE2-0C1B-D3BE-F399-98D983EF4534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5105400" y="838200"/>
            <a:ext cx="6249988" cy="51815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786322-CA2D-A634-C10E-4F22BCE48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137" y="2552699"/>
            <a:ext cx="3736563" cy="3467099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D0DD6-F55F-4437-DEC5-FA602850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0137" y="63202"/>
            <a:ext cx="2743200" cy="318221"/>
          </a:xfrm>
        </p:spPr>
        <p:txBody>
          <a:bodyPr/>
          <a:lstStyle/>
          <a:p>
            <a:fld id="{3220A08F-2B1D-4498-A043-7C299B1C2561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5B46D7-EE7C-E399-6A6B-18237228F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11B808-3207-D755-3B0B-E1D8814B2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199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FF45E2-9197-4E34-029A-725ADAC0C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620202"/>
            <a:ext cx="9956747" cy="14387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8CC19E-63FE-1D76-2550-01FD9A6D9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5467" y="2306781"/>
            <a:ext cx="9956747" cy="3870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DFA067-55BA-33CD-E6F2-B24B2D5DE8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0137" y="63202"/>
            <a:ext cx="2743200" cy="3182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567E9B64-DC09-41C8-9DE3-DA74AF8D2F97}" type="datetimeFigureOut">
              <a:rPr lang="en-US" dirty="0"/>
              <a:t>8/11/2024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5EAE2-7EF5-FFAA-CD74-AA63C67119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44016" y="6424761"/>
            <a:ext cx="40599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cap="all" spc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9DC1A-2539-3AE9-11EA-B87D22E62C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03951" y="6425816"/>
            <a:ext cx="4297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4477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+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+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4" orient="horz" pos="528">
          <p15:clr>
            <a:srgbClr val="F26B43"/>
          </p15:clr>
        </p15:guide>
        <p15:guide id="19" orient="horz" pos="2160">
          <p15:clr>
            <a:srgbClr val="F26B43"/>
          </p15:clr>
        </p15:guide>
        <p15:guide id="20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ia.com/bible/kjv1900/Ps%2046.10" TargetMode="Externa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8F14115-BE08-EB0F-171F-3213FFCAEE81}"/>
              </a:ext>
            </a:extLst>
          </p:cNvPr>
          <p:cNvSpPr txBox="1"/>
          <p:nvPr/>
        </p:nvSpPr>
        <p:spPr>
          <a:xfrm>
            <a:off x="318972" y="765850"/>
            <a:ext cx="3995693" cy="1774778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b="1" kern="1200" dirty="0">
                <a:latin typeface="+mj-lt"/>
                <a:ea typeface="+mj-ea"/>
                <a:cs typeface="+mj-cs"/>
              </a:rPr>
              <a:t>"Be Still", And know I am God</a:t>
            </a:r>
            <a:r>
              <a:rPr lang="en-US" sz="3200" b="1" dirty="0">
                <a:latin typeface="+mj-lt"/>
                <a:ea typeface="+mj-ea"/>
                <a:cs typeface="+mj-cs"/>
              </a:rPr>
              <a:t>!</a:t>
            </a:r>
            <a:endParaRPr lang="en-US" sz="3200" b="1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03E23239-5E0C-35C4-E315-CFF5E12149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20085" y="2542673"/>
            <a:ext cx="3756615" cy="399047"/>
          </a:xfrm>
        </p:spPr>
        <p:txBody>
          <a:bodyPr/>
          <a:lstStyle/>
          <a:p>
            <a:r>
              <a:rPr lang="en-US" b="1" dirty="0"/>
              <a:t>Psalm 46:10</a:t>
            </a:r>
          </a:p>
        </p:txBody>
      </p:sp>
      <p:sp>
        <p:nvSpPr>
          <p:cNvPr id="15" name="Date Placeholder 4">
            <a:extLst>
              <a:ext uri="{FF2B5EF4-FFF2-40B4-BE49-F238E27FC236}">
                <a16:creationId xmlns:a16="http://schemas.microsoft.com/office/drawing/2014/main" id="{0F94933A-3341-1666-668D-3359209373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0137" y="63202"/>
            <a:ext cx="2743200" cy="318221"/>
          </a:xfrm>
        </p:spPr>
        <p:txBody>
          <a:bodyPr/>
          <a:lstStyle/>
          <a:p>
            <a:pPr>
              <a:spcAft>
                <a:spcPts val="600"/>
              </a:spcAft>
            </a:pPr>
            <a:fld id="{412BD0F1-964E-41F1-A5E0-D6C02661FE92}" type="datetime1">
              <a:pPr>
                <a:spcAft>
                  <a:spcPts val="600"/>
                </a:spcAft>
              </a:pPr>
              <a:t>8/11/2024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A11923-E7B2-9388-4F84-36D91729B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44016" y="6424761"/>
            <a:ext cx="405993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b="0" kern="1200" cap="all" spc="0" baseline="0">
                <a:latin typeface="+mn-lt"/>
                <a:ea typeface="+mn-ea"/>
                <a:cs typeface="+mn-cs"/>
              </a:rPr>
              <a:t>
              </a:t>
            </a:r>
          </a:p>
        </p:txBody>
      </p:sp>
      <p:sp>
        <p:nvSpPr>
          <p:cNvPr id="17" name="Slide Number Placeholder 6">
            <a:extLst>
              <a:ext uri="{FF2B5EF4-FFF2-40B4-BE49-F238E27FC236}">
                <a16:creationId xmlns:a16="http://schemas.microsoft.com/office/drawing/2014/main" id="{CEF8EC64-9721-EB01-659C-1375C270E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03951" y="6425816"/>
            <a:ext cx="429768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6E91CC32-6A6B-4E2E-BBA1-6864F305DA26}" type="slidenum">
              <a:rPr lang="en-US" dirty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sp>
        <p:nvSpPr>
          <p:cNvPr id="4" name="Date Placeholder 3" hidden="1">
            <a:extLst>
              <a:ext uri="{FF2B5EF4-FFF2-40B4-BE49-F238E27FC236}">
                <a16:creationId xmlns:a16="http://schemas.microsoft.com/office/drawing/2014/main" id="{30F6B9AF-C4BB-AEBC-43AA-439DC83C8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29B7E4F0-EBB6-4C98-8D88-ACB6C25246E5}" type="datetime1">
              <a:pPr>
                <a:spcAft>
                  <a:spcPts val="600"/>
                </a:spcAft>
              </a:pPr>
              <a:t>8/11/2024</a:t>
            </a:fld>
            <a:endParaRPr lang="en-US"/>
          </a:p>
        </p:txBody>
      </p:sp>
      <p:sp>
        <p:nvSpPr>
          <p:cNvPr id="6" name="Slide Number Placeholder 5" hidden="1">
            <a:extLst>
              <a:ext uri="{FF2B5EF4-FFF2-40B4-BE49-F238E27FC236}">
                <a16:creationId xmlns:a16="http://schemas.microsoft.com/office/drawing/2014/main" id="{F3445C35-17BC-AE65-5716-14B700EBE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6E91CC32-6A6B-4E2E-BBA1-6864F305DA26}" type="slidenum">
              <a:rPr lang="en-US" dirty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6936208-801A-06CA-90A8-AEDA077890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1714500"/>
            <a:ext cx="6096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086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F4F8E-5AFB-A839-858B-35FC68BB1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972" y="765850"/>
            <a:ext cx="11488692" cy="1129195"/>
          </a:xfrm>
        </p:spPr>
        <p:txBody>
          <a:bodyPr>
            <a:normAutofit/>
          </a:bodyPr>
          <a:lstStyle/>
          <a:p>
            <a:pPr algn="ctr"/>
            <a:r>
              <a:rPr lang="en-US" sz="4000">
                <a:ea typeface="+mj-lt"/>
                <a:cs typeface="+mj-lt"/>
              </a:rPr>
              <a:t>Conclusion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652061-7F86-0F57-4D58-C92E90697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1F2AF-54E6-43D5-8660-67B24A7A3928}" type="datetime1">
              <a:t>8/11/2024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E321EA-3C82-8A75-5112-62A8B8282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8F3A2-757A-71D0-3677-4CAE5A29B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10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21993E-00D9-3FC6-F1EF-EA728A161EED}"/>
              </a:ext>
            </a:extLst>
          </p:cNvPr>
          <p:cNvSpPr txBox="1"/>
          <p:nvPr/>
        </p:nvSpPr>
        <p:spPr>
          <a:xfrm>
            <a:off x="2028032" y="1897431"/>
            <a:ext cx="8108949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b="1" dirty="0"/>
              <a:t>Crosswinds International Ministries </a:t>
            </a:r>
            <a:endParaRPr lang="en-US"/>
          </a:p>
          <a:p>
            <a:pPr algn="ctr"/>
            <a:r>
              <a:rPr lang="en-US" sz="3600" b="1" dirty="0"/>
              <a:t>A Christ Centered Institution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275AAE-B396-5666-2604-5021755D80D2}"/>
              </a:ext>
            </a:extLst>
          </p:cNvPr>
          <p:cNvSpPr txBox="1"/>
          <p:nvPr/>
        </p:nvSpPr>
        <p:spPr>
          <a:xfrm>
            <a:off x="2974642" y="5855262"/>
            <a:ext cx="7167034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/>
              <a:t>Visit Us: </a:t>
            </a:r>
            <a:endParaRPr lang="en-US"/>
          </a:p>
          <a:p>
            <a:pPr algn="ctr"/>
            <a:r>
              <a:rPr lang="en-US" sz="2400"/>
              <a:t>www.crosswindsinternational.org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619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840F9B-A0BA-F7B3-3F7C-89A016E29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C0923-E8FA-4544-AD53-3D5566F8174F}" type="datetime1">
              <a:rPr lang="en-US" smtClean="0"/>
              <a:t>8/11/2024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4F5408-C56B-C1BB-23B2-1FA553103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31201B-4E2A-8DD6-7DC8-A5766BD89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2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06A830-6EE8-9909-D7AA-4249E7D5C34C}"/>
              </a:ext>
            </a:extLst>
          </p:cNvPr>
          <p:cNvSpPr txBox="1"/>
          <p:nvPr/>
        </p:nvSpPr>
        <p:spPr>
          <a:xfrm>
            <a:off x="1359243" y="1307401"/>
            <a:ext cx="925109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Matthew 7:21-23</a:t>
            </a:r>
          </a:p>
          <a:p>
            <a:r>
              <a:rPr lang="en-US" sz="2400" b="1" dirty="0"/>
              <a:t>King James Version</a:t>
            </a:r>
          </a:p>
          <a:p>
            <a:endParaRPr lang="en-US" sz="2400" b="1" dirty="0"/>
          </a:p>
          <a:p>
            <a:r>
              <a:rPr lang="en-US" sz="2400" b="1" dirty="0"/>
              <a:t>21 </a:t>
            </a:r>
            <a:r>
              <a:rPr lang="en-US" sz="2800" b="1" u="sng" dirty="0"/>
              <a:t>Not every one that saith unto me, Lord</a:t>
            </a:r>
            <a:r>
              <a:rPr lang="en-US" sz="2400" b="1" dirty="0"/>
              <a:t>, Lord, shall enter into the kingdom of heaven; but he that doeth the will of my Father which is in heaven.</a:t>
            </a:r>
          </a:p>
          <a:p>
            <a:endParaRPr lang="en-US" sz="2400" b="1" dirty="0"/>
          </a:p>
          <a:p>
            <a:r>
              <a:rPr lang="en-US" sz="2400" b="1" dirty="0"/>
              <a:t>22 </a:t>
            </a:r>
            <a:r>
              <a:rPr lang="en-US" sz="2800" b="1" u="sng" dirty="0"/>
              <a:t>Many will say to me in that day</a:t>
            </a:r>
            <a:r>
              <a:rPr lang="en-US" sz="2400" b="1" dirty="0"/>
              <a:t>, Lord, Lord, have we not prophesied in thy name? and in thy name have cast out devils? and in thy name done many wonderful works?</a:t>
            </a:r>
          </a:p>
          <a:p>
            <a:endParaRPr lang="en-US" sz="2400" b="1" dirty="0"/>
          </a:p>
          <a:p>
            <a:r>
              <a:rPr lang="en-US" sz="2400" b="1" dirty="0"/>
              <a:t>23 And then will I profess unto them, </a:t>
            </a:r>
            <a:r>
              <a:rPr lang="en-US" sz="2800" b="1" u="sng" dirty="0"/>
              <a:t>I never knew you</a:t>
            </a:r>
            <a:r>
              <a:rPr lang="en-US" sz="2400" b="1" dirty="0"/>
              <a:t>: depart from me, ye that work iniquity.</a:t>
            </a:r>
          </a:p>
        </p:txBody>
      </p:sp>
    </p:spTree>
    <p:extLst>
      <p:ext uri="{BB962C8B-B14F-4D97-AF65-F5344CB8AC3E}">
        <p14:creationId xmlns:p14="http://schemas.microsoft.com/office/powerpoint/2010/main" val="2813949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DD771D-3503-77C4-48F5-E88DC53A8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6CC6B-7AE7-45A5-BCB2-0465014DC1AA}" type="datetime1">
              <a:t>8/11/2024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0A4511-B5EA-DB93-AE13-61646ADCE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5E9E59-F48B-963E-0645-3FD967E92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3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579004-B02B-3218-175B-3C183A039D66}"/>
              </a:ext>
            </a:extLst>
          </p:cNvPr>
          <p:cNvSpPr txBox="1"/>
          <p:nvPr/>
        </p:nvSpPr>
        <p:spPr>
          <a:xfrm>
            <a:off x="1937086" y="914400"/>
            <a:ext cx="8538407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Psalm 46:10</a:t>
            </a:r>
            <a:endParaRPr lang="en-US" sz="3600" b="1">
              <a:solidFill>
                <a:srgbClr val="00B0F0"/>
              </a:solidFill>
            </a:endParaRPr>
          </a:p>
          <a:p>
            <a:r>
              <a:rPr lang="en-US" sz="3600" b="1" u="sng" dirty="0"/>
              <a:t>New Living Translation</a:t>
            </a:r>
          </a:p>
          <a:p>
            <a:r>
              <a:rPr lang="en-US" sz="3600" b="1" baseline="30000" dirty="0"/>
              <a:t>10 </a:t>
            </a:r>
            <a:r>
              <a:rPr lang="en-US" sz="3600" b="1" dirty="0"/>
              <a:t>“</a:t>
            </a:r>
            <a:r>
              <a:rPr lang="en-US" sz="3600" b="1" u="sng" dirty="0"/>
              <a:t>Be still</a:t>
            </a:r>
            <a:r>
              <a:rPr lang="en-US" sz="3600" b="1" dirty="0"/>
              <a:t>, and </a:t>
            </a:r>
            <a:r>
              <a:rPr lang="en-US" sz="3600" b="1" u="sng" dirty="0"/>
              <a:t>know</a:t>
            </a:r>
            <a:r>
              <a:rPr lang="en-US" sz="3600" b="1" dirty="0"/>
              <a:t> that I am God! I will be honored by every nation. I will be honored throughout the world.”</a:t>
            </a:r>
          </a:p>
        </p:txBody>
      </p:sp>
    </p:spTree>
    <p:extLst>
      <p:ext uri="{BB962C8B-B14F-4D97-AF65-F5344CB8AC3E}">
        <p14:creationId xmlns:p14="http://schemas.microsoft.com/office/powerpoint/2010/main" val="2792779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F4F8E-5AFB-A839-858B-35FC68BB1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2" y="977516"/>
            <a:ext cx="11615693" cy="2346278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INTRODUCTION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652061-7F86-0F57-4D58-C92E90697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1F2AF-54E6-43D5-8660-67B24A7A3928}" type="datetime1">
              <a:t>8/11/2024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E321EA-3C82-8A75-5112-62A8B8282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8F3A2-757A-71D0-3677-4CAE5A29B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774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F4F8E-5AFB-A839-858B-35FC68BB1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972" y="765850"/>
            <a:ext cx="11488692" cy="1774778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ea typeface="+mj-lt"/>
                <a:cs typeface="+mj-lt"/>
              </a:rPr>
              <a:t>Practical Tips for Overcoming </a:t>
            </a:r>
            <a:br>
              <a:rPr lang="en-US" sz="3600" dirty="0">
                <a:ea typeface="+mj-lt"/>
                <a:cs typeface="+mj-lt"/>
              </a:rPr>
            </a:br>
            <a:r>
              <a:rPr lang="en-US" sz="3600" dirty="0">
                <a:ea typeface="+mj-lt"/>
                <a:cs typeface="+mj-lt"/>
              </a:rPr>
              <a:t>Obstacles to Stillness</a:t>
            </a:r>
            <a:endParaRPr lang="en-US" sz="360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652061-7F86-0F57-4D58-C92E90697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1F2AF-54E6-43D5-8660-67B24A7A3928}" type="datetime1">
              <a:t>8/11/2024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E321EA-3C82-8A75-5112-62A8B8282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8F3A2-757A-71D0-3677-4CAE5A29B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69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F4F8E-5AFB-A839-858B-35FC68BB1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972" y="765850"/>
            <a:ext cx="11488692" cy="1774778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ea typeface="+mj-lt"/>
                <a:cs typeface="+mj-lt"/>
              </a:rPr>
              <a:t>The Noise of the World</a:t>
            </a:r>
            <a:endParaRPr lang="en-US" sz="40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652061-7F86-0F57-4D58-C92E90697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1F2AF-54E6-43D5-8660-67B24A7A3928}" type="datetime1">
              <a:t>8/11/2024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E321EA-3C82-8A75-5112-62A8B8282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8F3A2-757A-71D0-3677-4CAE5A29B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192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F4F8E-5AFB-A839-858B-35FC68BB1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972" y="765850"/>
            <a:ext cx="11488692" cy="1774778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ea typeface="+mj-lt"/>
                <a:cs typeface="+mj-lt"/>
              </a:rPr>
              <a:t>The Invitation to Stillness</a:t>
            </a:r>
            <a:endParaRPr lang="en-US" sz="40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652061-7F86-0F57-4D58-C92E90697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1F2AF-54E6-43D5-8660-67B24A7A3928}" type="datetime1">
              <a:t>8/11/2024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E321EA-3C82-8A75-5112-62A8B8282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8F3A2-757A-71D0-3677-4CAE5A29B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438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F4F8E-5AFB-A839-858B-35FC68BB1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972" y="765850"/>
            <a:ext cx="11488692" cy="1774778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ea typeface="+mj-lt"/>
                <a:cs typeface="+mj-lt"/>
              </a:rPr>
              <a:t>Knowing God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652061-7F86-0F57-4D58-C92E90697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1F2AF-54E6-43D5-8660-67B24A7A3928}" type="datetime1">
              <a:t>8/11/2024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E321EA-3C82-8A75-5112-62A8B8282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8F3A2-757A-71D0-3677-4CAE5A29B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081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F4F8E-5AFB-A839-858B-35FC68BB1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972" y="765850"/>
            <a:ext cx="11488692" cy="1774778"/>
          </a:xfrm>
        </p:spPr>
        <p:txBody>
          <a:bodyPr>
            <a:normAutofit/>
          </a:bodyPr>
          <a:lstStyle/>
          <a:p>
            <a:pPr algn="ctr"/>
            <a:r>
              <a:rPr lang="en-US" sz="4000">
                <a:ea typeface="+mj-lt"/>
                <a:cs typeface="+mj-lt"/>
              </a:rPr>
              <a:t>The Power of Stillness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652061-7F86-0F57-4D58-C92E90697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1F2AF-54E6-43D5-8660-67B24A7A3928}" type="datetime1">
              <a:t>8/11/2024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E321EA-3C82-8A75-5112-62A8B8282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8F3A2-757A-71D0-3677-4CAE5A29B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806220"/>
      </p:ext>
    </p:extLst>
  </p:cSld>
  <p:clrMapOvr>
    <a:masterClrMapping/>
  </p:clrMapOvr>
</p:sld>
</file>

<file path=ppt/theme/theme1.xml><?xml version="1.0" encoding="utf-8"?>
<a:theme xmlns:a="http://schemas.openxmlformats.org/drawingml/2006/main" name="DylanVTI">
  <a:themeElements>
    <a:clrScheme name="DylanVTI">
      <a:dk1>
        <a:sysClr val="windowText" lastClr="000000"/>
      </a:dk1>
      <a:lt1>
        <a:sysClr val="window" lastClr="FFFFFF"/>
      </a:lt1>
      <a:dk2>
        <a:srgbClr val="1A1A33"/>
      </a:dk2>
      <a:lt2>
        <a:srgbClr val="EEFFE3"/>
      </a:lt2>
      <a:accent1>
        <a:srgbClr val="5C40EF"/>
      </a:accent1>
      <a:accent2>
        <a:srgbClr val="B8A0F8"/>
      </a:accent2>
      <a:accent3>
        <a:srgbClr val="00C777"/>
      </a:accent3>
      <a:accent4>
        <a:srgbClr val="005A66"/>
      </a:accent4>
      <a:accent5>
        <a:srgbClr val="9956EA"/>
      </a:accent5>
      <a:accent6>
        <a:srgbClr val="9BBB25"/>
      </a:accent6>
      <a:hlink>
        <a:srgbClr val="674CF0"/>
      </a:hlink>
      <a:folHlink>
        <a:srgbClr val="B53699"/>
      </a:folHlink>
    </a:clrScheme>
    <a:fontScheme name="DylanVTI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Dylan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ylanVTI" id="{CD0E21EA-FD0B-4FCD-9D95-B274E3CB7535}" vid="{F2F2D961-94DA-46D9-ABD7-77D6D5FB2C2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230</Words>
  <Application>Microsoft Office PowerPoint</Application>
  <PresentationFormat>Widescreen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Neue Haas Grotesk Text Pro</vt:lpstr>
      <vt:lpstr>DylanVTI</vt:lpstr>
      <vt:lpstr>PowerPoint Presentation</vt:lpstr>
      <vt:lpstr>PowerPoint Presentation</vt:lpstr>
      <vt:lpstr>PowerPoint Presentation</vt:lpstr>
      <vt:lpstr>INTRODUCTION</vt:lpstr>
      <vt:lpstr>Practical Tips for Overcoming  Obstacles to Stillness</vt:lpstr>
      <vt:lpstr>The Noise of the World</vt:lpstr>
      <vt:lpstr>The Invitation to Stillness</vt:lpstr>
      <vt:lpstr>Knowing God</vt:lpstr>
      <vt:lpstr>The Power of Stillness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</dc:creator>
  <cp:lastModifiedBy>Ronald Powell</cp:lastModifiedBy>
  <cp:revision>262</cp:revision>
  <dcterms:created xsi:type="dcterms:W3CDTF">2024-08-10T17:42:44Z</dcterms:created>
  <dcterms:modified xsi:type="dcterms:W3CDTF">2024-08-11T14:46:21Z</dcterms:modified>
</cp:coreProperties>
</file>