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9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352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62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37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8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2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98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16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55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3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9/1/2024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3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9/1/2024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63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1" r:id="rId6"/>
    <p:sldLayoutId id="2147483777" r:id="rId7"/>
    <p:sldLayoutId id="2147483778" r:id="rId8"/>
    <p:sldLayoutId id="2147483779" r:id="rId9"/>
    <p:sldLayoutId id="2147483780" r:id="rId10"/>
    <p:sldLayoutId id="2147483782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1C3281D-A46F-4842-9340-4CBC29E1B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ook and candle on a table&#10;&#10;Description automatically generated">
            <a:extLst>
              <a:ext uri="{FF2B5EF4-FFF2-40B4-BE49-F238E27FC236}">
                <a16:creationId xmlns:a16="http://schemas.microsoft.com/office/drawing/2014/main" id="{2F110517-8573-BC93-05B7-4073A71E86F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31277" b="1247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E52240-C779-4F37-0835-EDBBACDDD1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6952388" cy="326063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Wisdom for the Ages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3B8CF1-E382-7D53-AFB0-C2EC3684C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Copperplate Gothic Bold" panose="020E0705020206020404" pitchFamily="34" charset="0"/>
              </a:rPr>
              <a:t>The proactive lifestyle of the Kingdom of God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8595"/>
            <a:ext cx="971155" cy="0"/>
          </a:xfrm>
          <a:prstGeom prst="line">
            <a:avLst/>
          </a:prstGeom>
          <a:ln w="317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3050918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Earth">
      <a:dk1>
        <a:sysClr val="windowText" lastClr="000000"/>
      </a:dk1>
      <a:lt1>
        <a:sysClr val="window" lastClr="FFFFFF"/>
      </a:lt1>
      <a:dk2>
        <a:srgbClr val="051618"/>
      </a:dk2>
      <a:lt2>
        <a:srgbClr val="E8E8DF"/>
      </a:lt2>
      <a:accent1>
        <a:srgbClr val="2D714C"/>
      </a:accent1>
      <a:accent2>
        <a:srgbClr val="1F7985"/>
      </a:accent2>
      <a:accent3>
        <a:srgbClr val="0D6756"/>
      </a:accent3>
      <a:accent4>
        <a:srgbClr val="40945E"/>
      </a:accent4>
      <a:accent5>
        <a:srgbClr val="389896"/>
      </a:accent5>
      <a:accent6>
        <a:srgbClr val="64924A"/>
      </a:accent6>
      <a:hlink>
        <a:srgbClr val="1F855C"/>
      </a:hlink>
      <a:folHlink>
        <a:srgbClr val="227390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Copperplate Gothic Bold</vt:lpstr>
      <vt:lpstr>Trade Gothic Next Cond</vt:lpstr>
      <vt:lpstr>Trade Gothic Next Light</vt:lpstr>
      <vt:lpstr>PortalVTI</vt:lpstr>
      <vt:lpstr>Wisdom for the Ages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Brian Moseley</dc:creator>
  <cp:lastModifiedBy>Ronald Powell</cp:lastModifiedBy>
  <cp:revision>1</cp:revision>
  <dcterms:created xsi:type="dcterms:W3CDTF">2024-09-01T13:45:38Z</dcterms:created>
  <dcterms:modified xsi:type="dcterms:W3CDTF">2024-09-01T14:52:09Z</dcterms:modified>
</cp:coreProperties>
</file>