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FFB22-5E08-52E2-087F-33887899B2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11A226-3AA5-B1EE-AF84-E7CC4F9C6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83BBC-93A7-131B-33DF-34A784A2B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2CFD-B05E-4432-A42D-350506D219CC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A85E0-2715-0DFE-9853-B57B0B82C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36124-E5DD-EF14-AB00-A2C3D69CE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51D5-E8F8-4DA9-8DFF-DB41DC2C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34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1876A-79F4-1530-EC24-06EF1775E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03BA06-CA4F-079E-5FC7-62F3688ED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69248-EE37-5881-5099-58EE88CF0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2CFD-B05E-4432-A42D-350506D219CC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38261-604C-8B47-A7DF-80E830DED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53C20-9598-D474-A055-0142CCE0A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51D5-E8F8-4DA9-8DFF-DB41DC2C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832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726679-1706-97F3-D714-199615B4C1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FA6B-0849-D73D-F1C3-12A054C2D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94317-122E-9043-E4D3-986E1027D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2CFD-B05E-4432-A42D-350506D219CC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38C09-CD2D-8DF0-2DD7-0E5346B41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DF333-49D4-FD5C-75A1-E073A1648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51D5-E8F8-4DA9-8DFF-DB41DC2C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B02BB-3E61-0EC4-D072-BF472999E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AA148-E087-0F1E-3A36-707512E3D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31F1D-79B1-9830-F6B1-3520A01BF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2CFD-B05E-4432-A42D-350506D219CC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38A14-4B19-6AEB-9880-3F0834039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0AA97-865B-4E0C-1D83-1A5FB5958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51D5-E8F8-4DA9-8DFF-DB41DC2C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8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7628E-169B-8C3E-1C26-7B0AFC581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434A6-3E30-3E4B-93A4-7BEB847A7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42062-C0C0-7648-90E4-798CA9E51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2CFD-B05E-4432-A42D-350506D219CC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D4D61-BA59-821D-CA0B-0EE38F458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60241-0CE4-DA6C-4247-F2F778550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51D5-E8F8-4DA9-8DFF-DB41DC2C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0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08C20-5714-66D3-A565-FADB1DD0F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980A8-6B8E-EFE1-70C7-774AD2890B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1FD440-2887-BCF4-1C26-3CEC91A29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44D1B-2B53-724C-20DE-1FCAB93E0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2CFD-B05E-4432-A42D-350506D219CC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74FA57-F648-793F-398E-54AF35135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A8B99-830A-3C70-6A57-DE7DFD47F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51D5-E8F8-4DA9-8DFF-DB41DC2C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6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7E04C-47CF-890B-D6CF-87C0F8D91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5A5A9-E581-D05B-68D4-846CE632F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E16FCE-167F-1F6A-CAB9-F7CE8C5A7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17B1B6-043A-71F7-D9C0-C7FF162085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E99745-5CAA-21B1-870A-AD557B3702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39F5DF-2281-4E4B-1E77-6AF86101E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2CFD-B05E-4432-A42D-350506D219CC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9C70F1-2A99-2DFA-142A-60933CB2B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91D614-F414-FCE7-7C56-03D5C503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51D5-E8F8-4DA9-8DFF-DB41DC2C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6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A3726-BE60-3EDB-45A0-20BA81FD7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2A3821-D1CB-ED02-E247-E29D3D2E8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2CFD-B05E-4432-A42D-350506D219CC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FC5E2F-7621-1062-0505-1F50BDCE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D9B79E-EFBA-0580-6F3E-0EBC12899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51D5-E8F8-4DA9-8DFF-DB41DC2C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8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C9B718-5287-05FE-BC6E-1571C9CE5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2CFD-B05E-4432-A42D-350506D219CC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841B02-CB73-B491-6D82-C6BDEA586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4E52F2-79BE-CF51-B2CD-D423D9074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51D5-E8F8-4DA9-8DFF-DB41DC2C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9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F6726-1250-D9CB-8E7B-3DF5E679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3C4F4-4FF4-021C-DF30-9DCBC09AD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56B667-3357-3721-C587-38B4A341B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555ED-14AF-562D-0DA7-C1068450C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2CFD-B05E-4432-A42D-350506D219CC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0A8F0-9D9E-8E2F-BA03-149B05804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F04B25-0AC1-9002-4C5C-ECD56E34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51D5-E8F8-4DA9-8DFF-DB41DC2C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3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F7BF3-85AE-E342-4E32-139134C72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F84BB-16EB-8A56-A237-CABAE3B19C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82040-BF5F-8168-0B77-2E440BC51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B1CE5-E478-5A57-81A7-AECAA3798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2CFD-B05E-4432-A42D-350506D219CC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4A3ED-82A8-9387-7893-A7E1F4C1B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4F395-D90F-5CF4-0682-ACE26761A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51D5-E8F8-4DA9-8DFF-DB41DC2C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10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23AFBE-10DB-913C-F006-B1DCA8016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48B6B-CD36-3C25-99C6-C677B46D4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A284E-4E28-3D7D-569D-9D0E97F07C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3F2CFD-B05E-4432-A42D-350506D219CC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034A1-82E3-DE6E-D0A6-F089FF508F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4C2F2-9B75-ED73-8616-7B446631F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7551D5-E8F8-4DA9-8DFF-DB41DC2C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6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unch of grapes on a vine&#10;&#10;Description automatically generated">
            <a:extLst>
              <a:ext uri="{FF2B5EF4-FFF2-40B4-BE49-F238E27FC236}">
                <a16:creationId xmlns:a16="http://schemas.microsoft.com/office/drawing/2014/main" id="{A02B4851-F8DA-B6D7-B47C-4372381462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48" y="10"/>
            <a:ext cx="121919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D7BBF-C653-10AB-E89C-8CA02B637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943350"/>
            <a:ext cx="10058400" cy="142639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5200" b="1" dirty="0">
                <a:solidFill>
                  <a:srgbClr val="FFFF00"/>
                </a:solidFill>
                <a:latin typeface="Castellar" panose="020A0402060406010301" pitchFamily="18" charset="0"/>
              </a:rPr>
              <a:t>Expectant Faith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E94EE-4BC6-1E2B-0A3F-CE0D34CEF6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648325"/>
            <a:ext cx="10058400" cy="89534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Castellar" panose="020A0402060406010301" pitchFamily="18" charset="0"/>
              </a:rPr>
              <a:t>Living without fear</a:t>
            </a:r>
          </a:p>
        </p:txBody>
      </p:sp>
    </p:spTree>
    <p:extLst>
      <p:ext uri="{BB962C8B-B14F-4D97-AF65-F5344CB8AC3E}">
        <p14:creationId xmlns:p14="http://schemas.microsoft.com/office/powerpoint/2010/main" val="535102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Castellar</vt:lpstr>
      <vt:lpstr>Office Theme</vt:lpstr>
      <vt:lpstr>Expectant Faith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Moseley</dc:creator>
  <cp:lastModifiedBy>Brian Moseley</cp:lastModifiedBy>
  <cp:revision>1</cp:revision>
  <dcterms:created xsi:type="dcterms:W3CDTF">2024-10-19T22:03:20Z</dcterms:created>
  <dcterms:modified xsi:type="dcterms:W3CDTF">2024-10-19T22:13:27Z</dcterms:modified>
</cp:coreProperties>
</file>