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04406-9FC5-ACFE-893D-D4EADEB1A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88" y="745440"/>
            <a:ext cx="8132227" cy="3559859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AF19C-C14B-F137-2DE9-199245904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308" y="4669316"/>
            <a:ext cx="8132227" cy="135048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6A999-B8D4-1774-9F1B-9F9FE1B3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3B7B-C7B5-42CF-90CF-67B3D21B2314}" type="datetime1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65D5D-2AE2-6F91-D1EB-6DD8FC3C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029E4-3A4E-970A-17A8-1E17D37D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9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CDEBC-9F49-FA9D-D13C-DB380A62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451"/>
            <a:ext cx="10875953" cy="12146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0CB13-23E6-D711-450C-A85A0CB99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5467" y="1972101"/>
            <a:ext cx="10848873" cy="40476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9BB7B-5C14-76DB-FEA8-3DBC09A9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9902-F134-45BD-ABD2-80C28059B090}" type="datetime1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C13CC-29B3-9FDC-C746-D5D65CC2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52A12-895F-E9BE-5289-4E0411BD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2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A17614-2270-537D-8B09-6CB65016A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9496" y="755981"/>
            <a:ext cx="2277552" cy="533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C98B5-885C-CBB1-A858-76F65F7D2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755981"/>
            <a:ext cx="8230086" cy="5338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5DAFE-6A83-FB7D-72DF-232EFE20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4DB0-379A-41B7-9B29-7F42F0D571D5}" type="datetime1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41CCF-A3CD-506E-3AAE-CAEFA8C1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0DD9D-25C2-0EDF-A6F4-71946D57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6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D22A-1F6D-0DE5-E04A-DC466353D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ADD6F-7C93-3CD3-AC8D-28A78787C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06E74-14FC-84D9-4B41-7D9FB0D5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5A7DC-6292-6181-949E-F8BC3FA1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0F5C6-EADC-E072-B19B-49BB11DF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8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2054-1AE7-534F-0CFE-1F0628A09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138" y="2243708"/>
            <a:ext cx="9156288" cy="3776091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8EC2A-45C7-131C-0F4A-56E62EB02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137" y="838201"/>
            <a:ext cx="9156289" cy="14055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5A323-2679-E978-8856-2FEBE8F5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AEB6-FCE1-4CD5-923B-84E54F1460D5}" type="datetime1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71DC2-625E-0477-BF8C-F3CDDCE4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1A644-D449-E464-C2DF-F045A518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7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12719-44A3-3EE8-D757-F0E0F963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97" y="750627"/>
            <a:ext cx="10846556" cy="13041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40DC2-69F2-A056-508C-F5138E71F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61" y="2075250"/>
            <a:ext cx="4571288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2243E-0673-54F2-5B38-DF5D2C736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9560" y="2075250"/>
            <a:ext cx="4770191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46B7D-7BAF-8DE9-FB5A-282908B0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4C2F-71A1-43C9-B2F6-A4FAC8157F1A}" type="datetime1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99017-BDD7-56C7-43AE-4B86AC78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E7D63-14BF-E333-B350-75DA58E2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C7F72-3970-859F-C268-E9940EF2D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649" y="743803"/>
            <a:ext cx="10764271" cy="102536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37CC6-89B8-3CF3-6973-1B5B71782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6961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50EB0-E35B-DA3D-B6A1-2422B01C6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6961" y="2678597"/>
            <a:ext cx="4571287" cy="3506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7A15D0-F178-1506-0E61-C8FFDF9BD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8633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CB421-A65A-A7DC-40A7-D8B76F9C3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8633" y="2678596"/>
            <a:ext cx="4571287" cy="3506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F5675-5329-D2DB-FAFF-700D076C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31DCC-9916-4BB7-A2E9-25EC84C740A7}" type="datetime1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92A97-07D9-5E5C-2A31-3B7D764C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626143-8FEE-0ABD-25C7-C34AF656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26EFE-D86C-B076-D4D1-FAD1883E0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766"/>
            <a:ext cx="7240293" cy="3547534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F3B23-C631-4B62-3211-30222ABE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146A-335D-4B7F-86AE-5D483B1F631C}" type="datetime1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9A1FB-EA0D-F6A3-A4EB-001AA082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671B7-A902-587D-89D0-ECFB738F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4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A27D49-E5B4-0E67-FCFC-62A04E70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D8EC-8E17-4CE6-99C2-C22488572868}" type="datetime1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0E4B02-DD32-C63F-6FEE-BC36E2EF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5FA8B-18F7-7DDC-74E0-B1C7139E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0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2D42A-8FC3-F6BE-4CF7-1490DE4FD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95" y="766636"/>
            <a:ext cx="3951745" cy="151062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A2BAA-1CCB-696D-D506-5E17470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702452"/>
            <a:ext cx="6249988" cy="53173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3C3E7-B970-EF6C-A6D3-6CB81C948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3953" y="2277264"/>
            <a:ext cx="3752747" cy="37425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32464-D130-7DA0-050D-B444566B1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0ABA-DFFA-4B13-BB77-624D9164A38B}" type="datetime1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2B3B4-209E-187A-6F86-2F2EAD9F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A2A86-6CB1-F027-66AC-8EBFA9D0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9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8F49-A418-C21F-25DC-E4C2E171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2" y="765850"/>
            <a:ext cx="3995693" cy="17747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78CDE2-0C1B-D3BE-F399-98D983EF4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5400" y="838200"/>
            <a:ext cx="624998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86322-CA2D-A634-C10E-4F22BCE48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0137" y="2552699"/>
            <a:ext cx="3736563" cy="3467099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D0DD6-F55F-4437-DEC5-FA602850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0137" y="63202"/>
            <a:ext cx="2743200" cy="318221"/>
          </a:xfrm>
        </p:spPr>
        <p:txBody>
          <a:bodyPr/>
          <a:lstStyle/>
          <a:p>
            <a:fld id="{3220A08F-2B1D-4498-A043-7C299B1C2561}" type="datetime1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B46D7-EE7C-E399-6A6B-18237228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1B808-3207-D755-3B0B-E1D8814B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5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FF45E2-9197-4E34-029A-725ADAC0C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620202"/>
            <a:ext cx="9956747" cy="14387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CC19E-63FE-1D76-2550-01FD9A6D9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467" y="2306781"/>
            <a:ext cx="9956747" cy="3870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FA067-55BA-33CD-E6F2-B24B2D5DE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0137" y="63202"/>
            <a:ext cx="2743200" cy="318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567E9B64-DC09-41C8-9DE3-DA74AF8D2F97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EAE2-7EF5-FFAA-CD74-AA63C6711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4016" y="6424761"/>
            <a:ext cx="4059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cap="all" spc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9DC1A-2539-3AE9-11EA-B87D22E62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3951" y="6425816"/>
            <a:ext cx="4297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08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A6B3B35-324C-0E4F-9288-7DF50CE9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D22F63-53C8-6BA7-8B2F-3FDF71507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218" y="4763169"/>
            <a:ext cx="11206313" cy="1300747"/>
          </a:xfrm>
        </p:spPr>
        <p:txBody>
          <a:bodyPr anchor="b">
            <a:noAutofit/>
          </a:bodyPr>
          <a:lstStyle/>
          <a:p>
            <a:pPr algn="ctr"/>
            <a:r>
              <a:rPr lang="en-US" sz="8000" dirty="0">
                <a:solidFill>
                  <a:srgbClr val="FFFF00"/>
                </a:solidFill>
                <a:latin typeface="Algerian" panose="04020705040A02060702" pitchFamily="82" charset="0"/>
              </a:rPr>
              <a:t>FORGIVENESS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91419-7B71-9217-6625-436545C3D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218" y="5887453"/>
            <a:ext cx="11203841" cy="593558"/>
          </a:xfrm>
        </p:spPr>
        <p:txBody>
          <a:bodyPr anchor="t">
            <a:no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Algerian" panose="04020705040A02060702" pitchFamily="82" charset="0"/>
              </a:rPr>
              <a:t>CHANGING THE HEARTS AND MINDS OF THE WORLD</a:t>
            </a:r>
          </a:p>
        </p:txBody>
      </p:sp>
      <p:pic>
        <p:nvPicPr>
          <p:cNvPr id="5" name="Picture 4" descr="A silhouette of two hands reaching for the sun&#10;&#10;Description automatically generated">
            <a:extLst>
              <a:ext uri="{FF2B5EF4-FFF2-40B4-BE49-F238E27FC236}">
                <a16:creationId xmlns:a16="http://schemas.microsoft.com/office/drawing/2014/main" id="{DF29FDC8-E4F0-8DBC-D04C-92C76439A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0" b="1107"/>
          <a:stretch/>
        </p:blipFill>
        <p:spPr>
          <a:xfrm>
            <a:off x="20" y="10"/>
            <a:ext cx="12191979" cy="4763159"/>
          </a:xfrm>
          <a:custGeom>
            <a:avLst/>
            <a:gdLst/>
            <a:ahLst/>
            <a:cxnLst/>
            <a:rect l="l" t="t" r="r" b="b"/>
            <a:pathLst>
              <a:path w="12191999" h="4763169">
                <a:moveTo>
                  <a:pt x="0" y="0"/>
                </a:moveTo>
                <a:lnTo>
                  <a:pt x="12191999" y="0"/>
                </a:lnTo>
                <a:lnTo>
                  <a:pt x="12191999" y="4083630"/>
                </a:lnTo>
                <a:cubicBezTo>
                  <a:pt x="12191999" y="4458929"/>
                  <a:pt x="11887759" y="4763169"/>
                  <a:pt x="11512459" y="4763169"/>
                </a:cubicBezTo>
                <a:lnTo>
                  <a:pt x="6172519" y="4763169"/>
                </a:lnTo>
                <a:lnTo>
                  <a:pt x="5997087" y="4763169"/>
                </a:lnTo>
                <a:lnTo>
                  <a:pt x="657146" y="4763169"/>
                </a:lnTo>
                <a:cubicBezTo>
                  <a:pt x="375671" y="4763169"/>
                  <a:pt x="134167" y="4592034"/>
                  <a:pt x="31007" y="4348137"/>
                </a:cubicBezTo>
                <a:lnTo>
                  <a:pt x="0" y="424825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40005120"/>
      </p:ext>
    </p:extLst>
  </p:cSld>
  <p:clrMapOvr>
    <a:masterClrMapping/>
  </p:clrMapOvr>
</p:sld>
</file>

<file path=ppt/theme/theme1.xml><?xml version="1.0" encoding="utf-8"?>
<a:theme xmlns:a="http://schemas.openxmlformats.org/drawingml/2006/main" name="DylanVTI">
  <a:themeElements>
    <a:clrScheme name="Custom 8">
      <a:dk1>
        <a:sysClr val="windowText" lastClr="000000"/>
      </a:dk1>
      <a:lt1>
        <a:sysClr val="window" lastClr="FFFFFF"/>
      </a:lt1>
      <a:dk2>
        <a:srgbClr val="1A1A33"/>
      </a:dk2>
      <a:lt2>
        <a:srgbClr val="EEFFE3"/>
      </a:lt2>
      <a:accent1>
        <a:srgbClr val="5C40EF"/>
      </a:accent1>
      <a:accent2>
        <a:srgbClr val="B8A0F8"/>
      </a:accent2>
      <a:accent3>
        <a:srgbClr val="00C777"/>
      </a:accent3>
      <a:accent4>
        <a:srgbClr val="005A66"/>
      </a:accent4>
      <a:accent5>
        <a:srgbClr val="9956EA"/>
      </a:accent5>
      <a:accent6>
        <a:srgbClr val="9BBB25"/>
      </a:accent6>
      <a:hlink>
        <a:srgbClr val="674CF0"/>
      </a:hlink>
      <a:folHlink>
        <a:srgbClr val="B53699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lanVTI" id="{602636BD-A055-489B-83EC-AD971B7E5F9C}" vid="{CD33A9BC-C4B5-4F36-8A14-490DC4E38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Algerian</vt:lpstr>
      <vt:lpstr>Arial</vt:lpstr>
      <vt:lpstr>Neue Haas Grotesk Text Pro</vt:lpstr>
      <vt:lpstr>DylanVTI</vt:lpstr>
      <vt:lpstr>FORGIVENESS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Moseley</dc:creator>
  <cp:lastModifiedBy>Ronald Powell</cp:lastModifiedBy>
  <cp:revision>1</cp:revision>
  <dcterms:created xsi:type="dcterms:W3CDTF">2024-11-30T19:43:50Z</dcterms:created>
  <dcterms:modified xsi:type="dcterms:W3CDTF">2024-11-30T21:07:50Z</dcterms:modified>
</cp:coreProperties>
</file>