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9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2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6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8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11/30/2024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7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11/30/2024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11/30/2024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4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11/30/2024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00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9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11/30/2024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5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11/30/2024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084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A6B3B35-324C-0E4F-9288-7DF50CE9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D22F63-53C8-6BA7-8B2F-3FDF71507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218" y="4763169"/>
            <a:ext cx="11206313" cy="1300747"/>
          </a:xfrm>
        </p:spPr>
        <p:txBody>
          <a:bodyPr anchor="b">
            <a:noAutofit/>
          </a:bodyPr>
          <a:lstStyle/>
          <a:p>
            <a:pPr algn="ctr"/>
            <a:r>
              <a:rPr lang="en-US" sz="8000" dirty="0">
                <a:solidFill>
                  <a:srgbClr val="FFFF00"/>
                </a:solidFill>
                <a:latin typeface="Algerian" panose="04020705040A02060702" pitchFamily="82" charset="0"/>
              </a:rPr>
              <a:t>FORGIVENESS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91419-7B71-9217-6625-436545C3D7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18" y="5887453"/>
            <a:ext cx="11203841" cy="593558"/>
          </a:xfrm>
        </p:spPr>
        <p:txBody>
          <a:bodyPr anchor="t">
            <a:noAutofit/>
          </a:bodyPr>
          <a:lstStyle/>
          <a:p>
            <a:pPr algn="ctr"/>
            <a:r>
              <a:rPr lang="en-US" sz="3200" dirty="0">
                <a:solidFill>
                  <a:srgbClr val="FFFF00"/>
                </a:solidFill>
                <a:latin typeface="Algerian" panose="04020705040A02060702" pitchFamily="82" charset="0"/>
              </a:rPr>
              <a:t>CHANGING THE HEARTS AND MINDS OF THE WORLD</a:t>
            </a:r>
          </a:p>
        </p:txBody>
      </p:sp>
      <p:pic>
        <p:nvPicPr>
          <p:cNvPr id="5" name="Picture 4" descr="A silhouette of two hands reaching for the sun&#10;&#10;Description automatically generated">
            <a:extLst>
              <a:ext uri="{FF2B5EF4-FFF2-40B4-BE49-F238E27FC236}">
                <a16:creationId xmlns:a16="http://schemas.microsoft.com/office/drawing/2014/main" id="{DF29FDC8-E4F0-8DBC-D04C-92C76439A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0" b="1107"/>
          <a:stretch/>
        </p:blipFill>
        <p:spPr>
          <a:xfrm>
            <a:off x="20" y="10"/>
            <a:ext cx="12191979" cy="4763159"/>
          </a:xfrm>
          <a:custGeom>
            <a:avLst/>
            <a:gdLst/>
            <a:ahLst/>
            <a:cxnLst/>
            <a:rect l="l" t="t" r="r" b="b"/>
            <a:pathLst>
              <a:path w="12191999" h="4763169">
                <a:moveTo>
                  <a:pt x="0" y="0"/>
                </a:moveTo>
                <a:lnTo>
                  <a:pt x="12191999" y="0"/>
                </a:lnTo>
                <a:lnTo>
                  <a:pt x="12191999" y="4083630"/>
                </a:lnTo>
                <a:cubicBezTo>
                  <a:pt x="12191999" y="4458929"/>
                  <a:pt x="11887759" y="4763169"/>
                  <a:pt x="11512459" y="4763169"/>
                </a:cubicBezTo>
                <a:lnTo>
                  <a:pt x="6172519" y="4763169"/>
                </a:lnTo>
                <a:lnTo>
                  <a:pt x="5997087" y="4763169"/>
                </a:lnTo>
                <a:lnTo>
                  <a:pt x="657146" y="4763169"/>
                </a:lnTo>
                <a:cubicBezTo>
                  <a:pt x="375671" y="4763169"/>
                  <a:pt x="134167" y="4592034"/>
                  <a:pt x="31007" y="4348137"/>
                </a:cubicBezTo>
                <a:lnTo>
                  <a:pt x="0" y="424825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40005120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Custom 8">
      <a:dk1>
        <a:sysClr val="windowText" lastClr="000000"/>
      </a:dk1>
      <a:lt1>
        <a:sysClr val="window" lastClr="FFFFFF"/>
      </a:lt1>
      <a:dk2>
        <a:srgbClr val="1A1A33"/>
      </a:dk2>
      <a:lt2>
        <a:srgbClr val="EEFFE3"/>
      </a:lt2>
      <a:accent1>
        <a:srgbClr val="5C40EF"/>
      </a:accent1>
      <a:accent2>
        <a:srgbClr val="B8A0F8"/>
      </a:accent2>
      <a:accent3>
        <a:srgbClr val="00C777"/>
      </a:accent3>
      <a:accent4>
        <a:srgbClr val="005A66"/>
      </a:accent4>
      <a:accent5>
        <a:srgbClr val="9956EA"/>
      </a:accent5>
      <a:accent6>
        <a:srgbClr val="9BBB25"/>
      </a:accent6>
      <a:hlink>
        <a:srgbClr val="674CF0"/>
      </a:hlink>
      <a:folHlink>
        <a:srgbClr val="B53699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Algerian</vt:lpstr>
      <vt:lpstr>Arial</vt:lpstr>
      <vt:lpstr>Neue Haas Grotesk Text Pro</vt:lpstr>
      <vt:lpstr>DylanVTI</vt:lpstr>
      <vt:lpstr>FORGIVENESS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Brian Moseley</dc:creator>
  <cp:lastModifiedBy>Ronald Powell</cp:lastModifiedBy>
  <cp:revision>1</cp:revision>
  <dcterms:created xsi:type="dcterms:W3CDTF">2024-11-30T19:43:50Z</dcterms:created>
  <dcterms:modified xsi:type="dcterms:W3CDTF">2024-11-30T21:07:50Z</dcterms:modified>
</cp:coreProperties>
</file>