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CD6C"/>
    <a:srgbClr val="D9B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027532-F04A-4748-8A44-70F1B9E185AB}" v="32" dt="2024-11-18T20:19:04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E61B563-A4B2-5783-81AF-A2A053D747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5352229"/>
            <a:ext cx="12192000" cy="1519356"/>
            <a:chOff x="0" y="-29768"/>
            <a:chExt cx="12202174" cy="151935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0633BBC-8C60-7DC4-F0CC-CE32251096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CC98078-F2A2-725C-ED61-320B63B69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289101" y="-1429602"/>
              <a:ext cx="1507122" cy="4319024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1CD4C03-24F0-57A9-530E-8F2ABABDC5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80884" y="-2910652"/>
              <a:ext cx="1519356" cy="7281123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860" y="5609902"/>
            <a:ext cx="12199409" cy="1253944"/>
          </a:xfrm>
        </p:spPr>
        <p:txBody>
          <a:bodyPr anchor="ctr">
            <a:normAutofit/>
          </a:bodyPr>
          <a:lstStyle/>
          <a:p>
            <a:r>
              <a:rPr lang="en-US" sz="4400" i="1" dirty="0">
                <a:solidFill>
                  <a:srgbClr val="FFFFFF"/>
                </a:solidFill>
                <a:latin typeface="Georgia"/>
              </a:rPr>
              <a:t>Pursuing Inner Peace</a:t>
            </a:r>
            <a:endParaRPr lang="en-US" sz="4400" i="1">
              <a:solidFill>
                <a:srgbClr val="FFFFFF"/>
              </a:solidFill>
              <a:latin typeface="Georgia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076BE5-B274-C726-4CBA-45E8C00CA8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1957"/>
          <a:stretch/>
        </p:blipFill>
        <p:spPr>
          <a:xfrm>
            <a:off x="-5860" y="-58605"/>
            <a:ext cx="12191998" cy="5410833"/>
          </a:xfrm>
          <a:prstGeom prst="rect">
            <a:avLst/>
          </a:prstGeom>
          <a:ln>
            <a:solidFill>
              <a:srgbClr val="D9B553"/>
            </a:solidFill>
          </a:ln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Georgia</vt:lpstr>
      <vt:lpstr>office theme</vt:lpstr>
      <vt:lpstr>Pursuing Inner Peace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Ronald Powell</cp:lastModifiedBy>
  <cp:revision>27</cp:revision>
  <dcterms:created xsi:type="dcterms:W3CDTF">2024-11-18T20:11:25Z</dcterms:created>
  <dcterms:modified xsi:type="dcterms:W3CDTF">2024-11-18T20:21:51Z</dcterms:modified>
</cp:coreProperties>
</file>