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BC635D-529F-47BD-826D-7756B0CA9488}" v="11" dt="2024-12-30T21:06:13.025"/>
    <p1510:client id="{C44F8C92-FF04-4149-9347-5BBF5F6F0005}" v="1" dt="2024-12-30T21:22:11.5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73181" y="-332364"/>
            <a:ext cx="5022272" cy="306878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Baguet Script"/>
              </a:rPr>
              <a:t>Breakthrough Qualifications</a:t>
            </a:r>
            <a:endParaRPr lang="en-US" dirty="0">
              <a:solidFill>
                <a:srgbClr val="00B0F0"/>
              </a:solidFill>
              <a:latin typeface="Baguet Scrip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Breakthrough Qualifications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17</cp:revision>
  <dcterms:created xsi:type="dcterms:W3CDTF">2024-12-30T21:03:48Z</dcterms:created>
  <dcterms:modified xsi:type="dcterms:W3CDTF">2024-12-30T21:22:38Z</dcterms:modified>
</cp:coreProperties>
</file>