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EC4D45-DEC6-4618-B384-D3E9EFA878A3}" v="28" dt="2024-12-05T22:40:16.8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120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F828D28-8E09-41CC-8229-3070B5467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3B26F5-E126-AFD8-E7F5-EC495C427E2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"/>
          <a:stretch/>
        </p:blipFill>
        <p:spPr>
          <a:xfrm>
            <a:off x="1572" y="0"/>
            <a:ext cx="12190427" cy="685802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5B012D8-7F27-4758-9AC6-C889B154BD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103377" y="1100316"/>
            <a:ext cx="6858003" cy="4657347"/>
          </a:xfrm>
          <a:prstGeom prst="rect">
            <a:avLst/>
          </a:prstGeom>
          <a:gradFill flip="none" rotWithShape="1">
            <a:gsLst>
              <a:gs pos="48000">
                <a:srgbClr val="000000">
                  <a:alpha val="24000"/>
                </a:srgbClr>
              </a:gs>
              <a:gs pos="85000">
                <a:srgbClr val="000000">
                  <a:alpha val="45000"/>
                </a:srgbClr>
              </a:gs>
              <a:gs pos="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3" y="643467"/>
            <a:ext cx="6094422" cy="3569242"/>
          </a:xfrm>
        </p:spPr>
        <p:txBody>
          <a:bodyPr anchor="t">
            <a:normAutofit/>
          </a:bodyPr>
          <a:lstStyle/>
          <a:p>
            <a:pPr algn="l"/>
            <a:r>
              <a:rPr lang="en-US" sz="5200" i="1" dirty="0">
                <a:solidFill>
                  <a:schemeClr val="tx2">
                    <a:lumMod val="10000"/>
                    <a:lumOff val="90000"/>
                  </a:schemeClr>
                </a:solidFill>
                <a:latin typeface="Book Antiqua"/>
              </a:rPr>
              <a:t>The Everlasting Advocate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063B759-00FC-46D1-9898-8E8625268F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40187" y="2206184"/>
            <a:ext cx="6858003" cy="2445624"/>
          </a:xfrm>
          <a:prstGeom prst="rect">
            <a:avLst/>
          </a:prstGeom>
          <a:gradFill flip="none" rotWithShape="1">
            <a:gsLst>
              <a:gs pos="48000">
                <a:srgbClr val="000000">
                  <a:alpha val="24000"/>
                </a:srgbClr>
              </a:gs>
              <a:gs pos="85000">
                <a:srgbClr val="000000">
                  <a:alpha val="45000"/>
                </a:srgbClr>
              </a:gs>
              <a:gs pos="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Book Antiqua</vt:lpstr>
      <vt:lpstr>office theme</vt:lpstr>
      <vt:lpstr>The Everlasting Advocate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Ronald Powell</cp:lastModifiedBy>
  <cp:revision>21</cp:revision>
  <dcterms:created xsi:type="dcterms:W3CDTF">2024-12-05T22:35:09Z</dcterms:created>
  <dcterms:modified xsi:type="dcterms:W3CDTF">2024-12-05T22:43:14Z</dcterms:modified>
</cp:coreProperties>
</file>