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23E48-1E01-31FA-E476-8F247F7ED3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F72E04-2032-C89D-D37A-D3761AC6B8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7B51A-45AB-03B5-B8B2-1319CCFEA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2B5E-4910-405B-AF03-8B241575DE19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D9B08-B621-2881-74DE-FE20FC80C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87F76-E696-6866-8A22-6C7BDCDE1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52145-8AAA-4286-AF6F-1CBD1EC1E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974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7CF41-2DB3-C143-58F5-B5EEF27C3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B4AE5D-55EE-C8B0-DBCA-3831B30016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DB0923-F58C-FE3F-E080-CAADDCBC4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2B5E-4910-405B-AF03-8B241575DE19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91D9C7-E854-9753-D000-5B5C58726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8B5396-65E3-7850-45E8-D82F52BA0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52145-8AAA-4286-AF6F-1CBD1EC1E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13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2C2D0B-6DA9-C3B1-EF41-3566227360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3D33B3-081F-3678-E7ED-565B0004DC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6646F7-DF75-6614-4A7C-B080BD34E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2B5E-4910-405B-AF03-8B241575DE19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2A6CBF-13FA-97F3-2FA5-A44A4532E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092D44-A2B1-DBE1-6BBF-D52729245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52145-8AAA-4286-AF6F-1CBD1EC1E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33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E55A1-22DA-F2AE-FA8D-7D8714FF3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CC860-31C0-CE65-0EA9-1437FB7FCD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836653-D5C9-BB80-670F-476970A5B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2B5E-4910-405B-AF03-8B241575DE19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9226D-84C2-23FC-2A31-610958C1D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EFD4D7-69B8-5213-8FFA-C5A5A8968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52145-8AAA-4286-AF6F-1CBD1EC1E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06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65D04-584F-B320-DE57-F43004A2E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30EA5-C0DF-05D3-07F9-45DF754994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49F4F6-543F-48D0-4619-24759AB12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2B5E-4910-405B-AF03-8B241575DE19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24F9B1-8672-82A6-30F2-CBC9A803D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B82D68-4732-1CBC-94CE-C638C7287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52145-8AAA-4286-AF6F-1CBD1EC1E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807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53ECD-A637-89D5-0F2D-95C3F22E5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948EC6-A0DE-E54B-C35A-65615F47B1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882D82-CDB9-04F4-11AF-4CF0249A1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D668E2-89B3-D105-1F1D-9A8013FF0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2B5E-4910-405B-AF03-8B241575DE19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926A55-F60F-00E2-1809-0DB40A5C6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5B7474-40A0-62A8-DDF3-D7C1AF6D7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52145-8AAA-4286-AF6F-1CBD1EC1E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808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88710-6BA4-8F63-DE72-5968C623F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B4E216-9E5A-D649-1C6C-E583F1E7C3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4F6677-9BD6-0212-C51A-017B527B6D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0D9AF6-22BC-CDC7-F0EC-9D90DFF0EB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F4EDE6-5215-151D-6B9E-934ACB8BC2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FCC55C-F4FF-61D5-6504-DBD726B30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2B5E-4910-405B-AF03-8B241575DE19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F1A7C0-EA53-090C-57F1-92DE06F7A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A2C84D-94A5-1CEE-DBE4-B91307623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52145-8AAA-4286-AF6F-1CBD1EC1E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034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755CE-589C-6EDC-FEAF-C29EF6E2E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270541-24D6-59DF-265E-68D6666D0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2B5E-4910-405B-AF03-8B241575DE19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CE095E-4331-5414-B174-375873320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804296-4BFA-EBAA-0C11-FD171364C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52145-8AAA-4286-AF6F-1CBD1EC1E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4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EB8CB3-E8A2-52A0-6C80-9F2A3F635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2B5E-4910-405B-AF03-8B241575DE19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60C758-9B69-E265-4D40-B1D574399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1125A6-82AB-686E-EE30-11FFE1D3B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52145-8AAA-4286-AF6F-1CBD1EC1E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613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18298-79B1-29EF-D17D-F8BC0DDC1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83BEB-4DCA-DEDD-232E-1B6097F7F8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EB2E43-F7DE-BF6D-512A-030F2CE087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51D02B-711C-F74F-374E-69D2D7CCD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2B5E-4910-405B-AF03-8B241575DE19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942B80-68BF-96B4-C511-85BC214B3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63D2D6-967E-A1EB-59E1-851ED7B32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52145-8AAA-4286-AF6F-1CBD1EC1E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729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FDFAE-5CE9-7A18-CAB8-C21BA9182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DBB617-1A21-700B-C4B7-5FAC1C3FB2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3A1D07-F713-1D10-22D6-291BF29222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E24DEE-8557-16BB-37BC-7310E73AC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72B5E-4910-405B-AF03-8B241575DE19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39DA76-B99A-2A07-0855-F2DD149F2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82378F-D054-9B68-6217-913D6970F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52145-8AAA-4286-AF6F-1CBD1EC1E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799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8758E0-0FE5-5A5C-85E5-4E8023656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36DE9F-73A9-8EF4-01AE-3BC595167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24F276-D1F7-BCFE-AE51-67578EB9B8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672B5E-4910-405B-AF03-8B241575DE19}" type="datetimeFigureOut">
              <a:rPr lang="en-US" smtClean="0"/>
              <a:t>1/25/2025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E7D49-012D-49A8-62D6-97574A266E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759BA-047E-ACFD-3CFC-53CD176B76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152145-8AAA-4286-AF6F-1CBD1EC1ED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59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F828D28-8E09-41CC-8229-3070B5467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white dove with wings spread and a branch in the air&#10;&#10;Description automatically generated">
            <a:extLst>
              <a:ext uri="{FF2B5EF4-FFF2-40B4-BE49-F238E27FC236}">
                <a16:creationId xmlns:a16="http://schemas.microsoft.com/office/drawing/2014/main" id="{AE564C4D-0AE5-AA9F-A57C-D148A2F96B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2" b="13371"/>
          <a:stretch/>
        </p:blipFill>
        <p:spPr>
          <a:xfrm>
            <a:off x="20" y="-22"/>
            <a:ext cx="12191977" cy="6858022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5B012D8-7F27-4758-9AC6-C889B154BD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103377" y="1100316"/>
            <a:ext cx="6858003" cy="4657347"/>
          </a:xfrm>
          <a:prstGeom prst="rect">
            <a:avLst/>
          </a:prstGeom>
          <a:gradFill flip="none" rotWithShape="1">
            <a:gsLst>
              <a:gs pos="48000">
                <a:srgbClr val="000000">
                  <a:alpha val="24000"/>
                </a:srgbClr>
              </a:gs>
              <a:gs pos="85000">
                <a:srgbClr val="000000">
                  <a:alpha val="45000"/>
                </a:srgbClr>
              </a:gs>
              <a:gs pos="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A6F736-67AA-CD79-3253-7C9D461B29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6" y="3429000"/>
            <a:ext cx="11163523" cy="2067231"/>
          </a:xfrm>
        </p:spPr>
        <p:txBody>
          <a:bodyPr anchor="t">
            <a:noAutofit/>
          </a:bodyPr>
          <a:lstStyle/>
          <a:p>
            <a:pPr algn="l"/>
            <a:br>
              <a:rPr lang="en-US" sz="5400" dirty="0">
                <a:solidFill>
                  <a:srgbClr val="FFFFFF"/>
                </a:solidFill>
                <a:latin typeface="Algerian" panose="04020705040A02060702" pitchFamily="82" charset="0"/>
              </a:rPr>
            </a:br>
            <a:br>
              <a:rPr lang="en-US" sz="5400" dirty="0">
                <a:solidFill>
                  <a:srgbClr val="FFFFFF"/>
                </a:solidFill>
                <a:latin typeface="Algerian" panose="04020705040A02060702" pitchFamily="82" charset="0"/>
              </a:rPr>
            </a:br>
            <a:r>
              <a:rPr lang="en-US" sz="5400" dirty="0">
                <a:solidFill>
                  <a:schemeClr val="bg1"/>
                </a:solidFill>
                <a:latin typeface="Algerian" panose="04020705040A02060702" pitchFamily="82" charset="0"/>
              </a:rPr>
              <a:t>Blessed are the peacemakers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77604A-C979-62DA-E663-BC2B73B0F3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6" y="5643715"/>
            <a:ext cx="10919269" cy="797189"/>
          </a:xfrm>
        </p:spPr>
        <p:txBody>
          <a:bodyPr anchor="b">
            <a:normAutofit/>
          </a:bodyPr>
          <a:lstStyle/>
          <a:p>
            <a:pPr algn="l"/>
            <a:r>
              <a:rPr lang="en-US" sz="2800" dirty="0">
                <a:solidFill>
                  <a:schemeClr val="bg1"/>
                </a:solidFill>
                <a:latin typeface="Algerian" panose="04020705040A02060702" pitchFamily="82" charset="0"/>
              </a:rPr>
              <a:t>The 7 steps to finding Peace and becoming a Peacemaker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063B759-00FC-46D1-9898-8E8625268F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40187" y="2206184"/>
            <a:ext cx="6858003" cy="2445624"/>
          </a:xfrm>
          <a:prstGeom prst="rect">
            <a:avLst/>
          </a:prstGeom>
          <a:gradFill flip="none" rotWithShape="1">
            <a:gsLst>
              <a:gs pos="48000">
                <a:srgbClr val="000000">
                  <a:alpha val="24000"/>
                </a:srgbClr>
              </a:gs>
              <a:gs pos="85000">
                <a:srgbClr val="000000">
                  <a:alpha val="45000"/>
                </a:srgbClr>
              </a:gs>
              <a:gs pos="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952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16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Algerian</vt:lpstr>
      <vt:lpstr>Aptos</vt:lpstr>
      <vt:lpstr>Aptos Display</vt:lpstr>
      <vt:lpstr>Arial</vt:lpstr>
      <vt:lpstr>Office Theme</vt:lpstr>
      <vt:lpstr>  Blessed are the peacemakers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Brian Moseley</dc:creator>
  <cp:lastModifiedBy>Brian Moseley</cp:lastModifiedBy>
  <cp:revision>1</cp:revision>
  <dcterms:created xsi:type="dcterms:W3CDTF">2025-01-25T20:56:20Z</dcterms:created>
  <dcterms:modified xsi:type="dcterms:W3CDTF">2025-01-25T21:02:46Z</dcterms:modified>
</cp:coreProperties>
</file>