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0553D-7BA4-537F-39DA-4CF83E4D9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B439D-C7A3-CEE7-BABB-F67BC7041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43F5C-BB23-7BF0-27B5-F5864CB8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E900D-0837-B3C9-F5C4-3FB8196C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2AB75-7D3C-5C3C-9962-59C2C84B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B9DF-BE49-61EE-5883-3EA69CC7E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6980A-BF30-0F0A-5903-3ADCD2264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D64A5-E2D3-0104-096D-1AF0AF1B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D8284-F0B0-8E69-69D5-775914B8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C5F80-2CA3-B5E0-0A79-253EF860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37CFE-3948-A7FC-DA02-F1468116D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C7B15-C5B0-5744-3371-0D70F9DF6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D2FF9-7D68-4E0E-1C2C-FDC2FC48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EAFA3-769D-F5C6-C096-E14565FE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85CBA-76B1-4DDF-C8DC-745E2189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7D84-4D1C-C13F-6E79-BC0A4B322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04B0-69D1-EFBF-8B79-9775665F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8A704-9CFF-2565-2E81-43C96277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6DC3C-C434-77ED-197E-98E489A2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B7882-6EB5-9970-8E44-0D8779D1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2191-95BF-6977-1B96-0FA50100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43045-F55F-BE2A-921C-49B4467B8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DD5F9-C51F-2FB0-AD7D-709B14FF7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4E788-BA5E-FDB3-5546-3874A4A6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F6704-43A0-F309-6773-1409F5B30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6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ACC85-68F5-45AE-A547-1E10F6F58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E0772-A7F3-7744-1E3E-DCC5B9FA6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FCA0E-69B1-60B7-C41C-F4646F489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48F0B-10E4-B944-4CC4-417BF3A4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C58E9-7E9B-3B04-E764-384FFEC7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CC117-994F-FEBC-8F74-7DDED00B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E9AF6-044B-175D-38EF-21A698AC5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537C3-0199-60F1-BAD8-F04FB1339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7183E-06EB-11D3-FF41-152F45716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263AC-7F9F-CFD0-767A-1B381DA8B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1CB7C3-50F0-9484-2B64-2AB521FEA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66D1D-C619-DDB0-B843-993728F66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925CC2-0E60-411C-729B-833119239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6A645D-F670-734E-2227-CC5CD36FE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2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F6BD-E5C4-2A55-7308-831F46B2E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D3C48-E289-821D-D60A-1A6EDB20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8A2FD-B55F-6086-B5C4-487E9666A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A7827-C9BC-7FAB-E043-438431D2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9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72F8EC-E4E5-C174-43AB-79CC4486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17D9EA-0955-0808-269C-A9C2F9040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57723-371C-2B9D-CE80-5F2D5124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1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E3E0-7043-602E-92F0-504F2E711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1D8AE-2F7C-0B71-1262-7BE7CA0FF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E36A9-7F94-55CE-B434-3521F1790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FC669-BABA-3A97-2576-8FBDFE74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44F24-422C-C39F-A168-0BBD99536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15E94-5C8E-88B9-7834-DF1D9F8ED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4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23EA-D985-3678-224E-5843786A1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69C09-D207-936F-1541-4809C0434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F5DB5D-4B50-39EE-B998-262E75A22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A2006-1267-1082-F3B2-298B40B10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AE0ED-1922-7390-050F-3875B6A7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C9B1A-2159-FDC2-EDD3-C320C83D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9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8E032F-2A3A-8D9C-B735-4B0BB28B7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4C60-6772-EB50-E034-FA8F4D6EE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0D3B6-4300-3831-4321-DC6E1C46D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04223-975C-449D-B508-81A72819A1BD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6C57-D456-4E26-E40A-CDFDAB2D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36C6-E9D9-893A-BD2C-CCB241566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508151-8552-401C-A406-7A177B778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7C2AE-BB44-D24C-ADD2-567FF96BC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865085-4FA0-DF1A-9A9A-EB01A145DD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dove flying in the air&#10;&#10;Description automatically generated">
            <a:extLst>
              <a:ext uri="{FF2B5EF4-FFF2-40B4-BE49-F238E27FC236}">
                <a16:creationId xmlns:a16="http://schemas.microsoft.com/office/drawing/2014/main" id="{3F559D0C-620B-5A5E-5794-B86AF1492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CAE1D7-EE3C-0401-9C4A-A7D15D6E7512}"/>
              </a:ext>
            </a:extLst>
          </p:cNvPr>
          <p:cNvSpPr txBox="1"/>
          <p:nvPr/>
        </p:nvSpPr>
        <p:spPr>
          <a:xfrm>
            <a:off x="6096001" y="689811"/>
            <a:ext cx="57190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  <a:latin typeface="Algerian" panose="04020705040A02060702" pitchFamily="82" charset="0"/>
              </a:rPr>
              <a:t>Holy Revolutions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3FB322-BB2C-D55F-FE02-2631E538F795}"/>
              </a:ext>
            </a:extLst>
          </p:cNvPr>
          <p:cNvSpPr txBox="1"/>
          <p:nvPr/>
        </p:nvSpPr>
        <p:spPr>
          <a:xfrm>
            <a:off x="6096000" y="2959768"/>
            <a:ext cx="5775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Algerian" panose="04020705040A02060702" pitchFamily="82" charset="0"/>
              </a:rPr>
              <a:t>The cycles of endless Victory!</a:t>
            </a:r>
          </a:p>
        </p:txBody>
      </p:sp>
    </p:spTree>
    <p:extLst>
      <p:ext uri="{BB962C8B-B14F-4D97-AF65-F5344CB8AC3E}">
        <p14:creationId xmlns:p14="http://schemas.microsoft.com/office/powerpoint/2010/main" val="420196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Brian Moseley</cp:lastModifiedBy>
  <cp:revision>1</cp:revision>
  <dcterms:created xsi:type="dcterms:W3CDTF">2025-01-11T23:45:38Z</dcterms:created>
  <dcterms:modified xsi:type="dcterms:W3CDTF">2025-01-11T23:58:35Z</dcterms:modified>
</cp:coreProperties>
</file>