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038EB-FE33-4E75-AE36-428558DD4BDF}" v="71" dt="2025-01-21T19:34:31.929"/>
    <p1510:client id="{1E276BF4-2A4B-4FB5-9E5D-097DBB317BD7}" v="6" dt="2025-01-21T19:35:57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CB389B-1852-7859-8912-39BC832C8E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5" t="-66" b="2769"/>
          <a:stretch/>
        </p:blipFill>
        <p:spPr>
          <a:xfrm>
            <a:off x="-4217" y="559"/>
            <a:ext cx="12196218" cy="69846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517C5B-223F-39E8-F03C-AC988F39D669}"/>
              </a:ext>
            </a:extLst>
          </p:cNvPr>
          <p:cNvSpPr txBox="1"/>
          <p:nvPr/>
        </p:nvSpPr>
        <p:spPr>
          <a:xfrm>
            <a:off x="-4717" y="1017807"/>
            <a:ext cx="359756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Today: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The Power and Necessity of Truth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Ronald</dc:creator>
  <cp:lastModifiedBy>Ronald Powell</cp:lastModifiedBy>
  <cp:revision>45</cp:revision>
  <dcterms:created xsi:type="dcterms:W3CDTF">2025-01-21T17:42:09Z</dcterms:created>
  <dcterms:modified xsi:type="dcterms:W3CDTF">2025-01-21T19:38:10Z</dcterms:modified>
</cp:coreProperties>
</file>