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3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5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1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9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7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8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3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5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8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sitting in the sand&#10;&#10;AI-generated content may be incorrect.">
            <a:extLst>
              <a:ext uri="{FF2B5EF4-FFF2-40B4-BE49-F238E27FC236}">
                <a16:creationId xmlns:a16="http://schemas.microsoft.com/office/drawing/2014/main" id="{65673F4B-BEF0-94B8-2786-8ACFD021A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8617" b="1477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AB476BF-4EE2-5243-CABB-6CC72C39B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507179" y="173181"/>
            <a:ext cx="6858002" cy="651164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30000"/>
                </a:schemeClr>
              </a:gs>
              <a:gs pos="26000">
                <a:schemeClr val="bg1">
                  <a:alpha val="17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1F4D16-C236-DFBF-167A-D643E7E88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6780" y="978408"/>
            <a:ext cx="4496529" cy="3239631"/>
          </a:xfrm>
        </p:spPr>
        <p:txBody>
          <a:bodyPr anchor="t">
            <a:noAutofit/>
          </a:bodyPr>
          <a:lstStyle/>
          <a:p>
            <a:pPr algn="ctr"/>
            <a:r>
              <a:rPr lang="en-US" sz="8800" dirty="0">
                <a:solidFill>
                  <a:srgbClr val="FFFF00"/>
                </a:solidFill>
                <a:latin typeface="Castellar" panose="020A0402060406010301" pitchFamily="18" charset="0"/>
              </a:rPr>
              <a:t>Grief</a:t>
            </a:r>
            <a:br>
              <a:rPr lang="en-US" sz="8800" dirty="0">
                <a:solidFill>
                  <a:srgbClr val="FFFF00"/>
                </a:solidFill>
                <a:latin typeface="Castellar" panose="020A0402060406010301" pitchFamily="18" charset="0"/>
              </a:rPr>
            </a:br>
            <a:r>
              <a:rPr lang="en-US" sz="4000" dirty="0">
                <a:solidFill>
                  <a:srgbClr val="FFFF00"/>
                </a:solidFill>
                <a:latin typeface="Castellar" panose="020A0402060406010301" pitchFamily="18" charset="0"/>
              </a:rPr>
              <a:t>the results of corruption</a:t>
            </a:r>
            <a:br>
              <a:rPr lang="en-US" sz="8800" dirty="0">
                <a:solidFill>
                  <a:srgbClr val="FFFF00"/>
                </a:solidFill>
                <a:latin typeface="Castellar" panose="020A0402060406010301" pitchFamily="18" charset="0"/>
              </a:rPr>
            </a:br>
            <a:endParaRPr lang="en-US" sz="8800" dirty="0">
              <a:solidFill>
                <a:srgbClr val="FFFF00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3DFD8D-1CD6-3D84-3D44-9225E8FD3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3288" y="4422541"/>
            <a:ext cx="4488812" cy="1457049"/>
          </a:xfrm>
        </p:spPr>
        <p:txBody>
          <a:bodyPr anchor="b">
            <a:normAutofit/>
          </a:bodyPr>
          <a:lstStyle/>
          <a:p>
            <a:pPr algn="ctr"/>
            <a:r>
              <a:rPr lang="en-US" sz="4400" b="1" dirty="0">
                <a:latin typeface="Castellar" panose="020A0402060406010301" pitchFamily="18" charset="0"/>
              </a:rPr>
              <a:t>And a call to rescue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D28EA4-6F96-F7C6-1D07-5BA5C2738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6781" y="508090"/>
            <a:ext cx="449275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FF93C5-0576-D227-80A7-4CFBA879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0119" y="6209925"/>
            <a:ext cx="449275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144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Bierstadt</vt:lpstr>
      <vt:lpstr>Castellar</vt:lpstr>
      <vt:lpstr>Neue Haas Grotesk Text Pro</vt:lpstr>
      <vt:lpstr>GestaltVTI</vt:lpstr>
      <vt:lpstr>Grief the results of corruption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Ronald Powell</cp:lastModifiedBy>
  <cp:revision>1</cp:revision>
  <dcterms:created xsi:type="dcterms:W3CDTF">2025-02-22T20:27:51Z</dcterms:created>
  <dcterms:modified xsi:type="dcterms:W3CDTF">2025-02-22T21:11:28Z</dcterms:modified>
</cp:coreProperties>
</file>