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48002-315D-49B1-B10F-137139C4BF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4896" y="1122363"/>
            <a:ext cx="7276733" cy="3381398"/>
          </a:xfrm>
        </p:spPr>
        <p:txBody>
          <a:bodyPr anchor="b">
            <a:normAutofit/>
          </a:bodyPr>
          <a:lstStyle>
            <a:lvl1pPr algn="l">
              <a:defRPr sz="4800" cap="none"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4535E0-4D9C-4DCA-8569-64503C5DC1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4894" y="4612942"/>
            <a:ext cx="7276733" cy="1181683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83B68-70CF-4A98-948C-6EA4BD68D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C2EF9-7F83-4AD3-B3F6-B9D4618D6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B751B-3464-41CD-B728-A72BB191E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746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B5731-248B-49C2-93DE-8A3260C9F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D4D5C5-3D5A-4F3D-8A08-7053DACF1F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E5372-3FC6-4227-B2DD-6CB24E651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1B1B1-B637-4E46-B64C-F082B54C2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5567AD-4B78-41F6-B814-726D4BD4C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04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674D5E-67E6-4C23-B80A-0C66B53315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76299"/>
            <a:ext cx="2628900" cy="5181601"/>
          </a:xfrm>
        </p:spPr>
        <p:txBody>
          <a:bodyPr vert="eaVert"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FEFF2A-08E8-447D-85C7-7D5A9C422C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76299"/>
            <a:ext cx="7734300" cy="51816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0030D-E580-4B0C-B5A8-2C8A094D9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2DCAEB-1B6E-492E-918E-47179AF48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E4A38-A745-436E-9E33-63B9F81C0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484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BFD42-94A9-4345-AF38-7D562B502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4C458-A63B-4032-B4EC-732DAC188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855B5-7F2F-408B-800D-92CB34B99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203412-EA6B-43CA-8B3A-F502587CB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46E9EE-F895-4ECE-B4B2-586D65ED8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121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8193F-AFAD-4A9A-B0EF-530DFB19D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9" y="876299"/>
            <a:ext cx="7876722" cy="371316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D1BBE4-9FC1-4F89-B120-1C49D816F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46170"/>
            <a:ext cx="6781301" cy="104845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530A6B-E3FD-4920-8128-C263CA1D6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66B85-0649-47DB-AD69-458D8F600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25931-A293-42E9-BDF5-B2AE121D7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96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5262B-ECD6-47BB-A6F1-92A6033E9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B8779-51E9-44D1-9F7B-28F3C6D3C4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48474" y="2080517"/>
            <a:ext cx="4970124" cy="397738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9E8BFB-5295-4C5E-9CB1-E276E9D0E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0899" y="2080517"/>
            <a:ext cx="4970124" cy="39773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5E22BF-1819-4301-B699-EF5A2F4D9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00A2DF-39DE-49C3-A213-3E8423C7A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5D3A8-238B-4A68-A9F9-672D2F060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97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7D468-D010-4225-B024-DCEF543BC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71955"/>
            <a:ext cx="10441236" cy="139835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3D60A0-FCAB-425A-9ECD-94CDE4F47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926" y="1983242"/>
            <a:ext cx="5007110" cy="814387"/>
          </a:xfrm>
        </p:spPr>
        <p:txBody>
          <a:bodyPr anchor="b">
            <a:normAutofit/>
          </a:bodyPr>
          <a:lstStyle>
            <a:lvl1pPr marL="0" indent="0">
              <a:lnSpc>
                <a:spcPct val="110000"/>
              </a:lnSpc>
              <a:buNone/>
              <a:defRPr sz="2000" b="0" cap="all" spc="14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6F986B-07CB-4FB0-9419-2AAB318B8A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0063" y="2813959"/>
            <a:ext cx="5007110" cy="324394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A9D784-7968-4E8B-B704-E42EE8F187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49255" y="1983242"/>
            <a:ext cx="5031769" cy="814387"/>
          </a:xfrm>
        </p:spPr>
        <p:txBody>
          <a:bodyPr anchor="b">
            <a:normAutofit/>
          </a:bodyPr>
          <a:lstStyle>
            <a:lvl1pPr marL="0" indent="0">
              <a:lnSpc>
                <a:spcPct val="110000"/>
              </a:lnSpc>
              <a:buNone/>
              <a:defRPr sz="2000" b="0" cap="all" spc="14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45754F-08D1-4593-988F-95F0ED1A01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9255" y="2813959"/>
            <a:ext cx="5031769" cy="324394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ED2E61-83B4-4C8F-BBFE-D95920342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80C136-A664-4013-8073-B0C6BDEF8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AE9547-8EE7-461B-9E99-484B11E91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725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2E667-0EFA-4EE6-8E4D-20805309A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759" y="895440"/>
            <a:ext cx="10138451" cy="1832349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EE4825-BB8C-4567-B407-B4452409D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838892-25DB-4A4E-9D43-6058C45C5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C3DDDA-48EF-4B42-9980-4762AF509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39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EFA7D9-6801-4DD0-8D7D-505212F46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6FA3EA-1519-4178-AC3A-231A5BAA7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23DBE-6FD6-4D60-8336-7843B4BD3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247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2D9AE-CA1A-4751-9B33-0AC09CE62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996948"/>
            <a:ext cx="3046410" cy="1479551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2400" cap="all" spc="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F9941-76E5-42B5-8464-C1A7010D9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0796" y="876300"/>
            <a:ext cx="5758235" cy="5181599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4785D8-F112-415F-9AB4-5F2AC060D1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666144"/>
            <a:ext cx="3046409" cy="319490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70A0B3-4E9C-4FAC-B1D1-2673F7B5A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AA370A-33F5-48A6-962A-47C0F15D4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8AD606-A37D-4697-AA7A-EAE4F101A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4E0B5E-1030-4A34-AB09-05ACB45CE993}"/>
              </a:ext>
            </a:extLst>
          </p:cNvPr>
          <p:cNvCxnSpPr>
            <a:cxnSpLocks/>
          </p:cNvCxnSpPr>
          <p:nvPr/>
        </p:nvCxnSpPr>
        <p:spPr>
          <a:xfrm>
            <a:off x="4610100" y="898989"/>
            <a:ext cx="0" cy="51387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2250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21D4C-0A93-40A6-9645-5EF7DE6C5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989314"/>
            <a:ext cx="3046409" cy="1487185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24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2F9455-852F-4604-87D4-801E8D5DB5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4" y="876300"/>
            <a:ext cx="5943596" cy="51815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842061-B161-4973-9EE4-76D0B73FC1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666143"/>
            <a:ext cx="3046409" cy="319490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DCE2E0-050A-4BC2-91DF-7A00811D2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3/8/2025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0AB003-B443-4B96-9DD9-4284E7E1E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179DBA-16C0-4FFB-B367-B96169B4B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9F2BD78-1D6B-4742-9726-75646D91F4AC}"/>
              </a:ext>
            </a:extLst>
          </p:cNvPr>
          <p:cNvCxnSpPr>
            <a:cxnSpLocks/>
          </p:cNvCxnSpPr>
          <p:nvPr/>
        </p:nvCxnSpPr>
        <p:spPr>
          <a:xfrm>
            <a:off x="4610100" y="898989"/>
            <a:ext cx="0" cy="51387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9929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98CBCD-166B-4F97-A6DF-DAA3BF2B2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760" y="876302"/>
            <a:ext cx="10427840" cy="10860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64D6D9-636D-450B-839A-22AE0CED2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9758" y="2065984"/>
            <a:ext cx="10427841" cy="39032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6CAEC-1EE5-4B71-9646-5C378EEBEF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2838" y="6356350"/>
            <a:ext cx="33613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326951E3-958F-4611-B170-D081BA0250F9}" type="datetimeFigureOut">
              <a:rPr lang="en-US" smtClean="0"/>
              <a:pPr/>
              <a:t>3/8/2025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70EF8-70B2-4AFC-8388-691A146AA7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5874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07DC7-D05C-4038-B51A-F00B7B9C99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20400" y="6356350"/>
            <a:ext cx="6176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1">
                <a:solidFill>
                  <a:schemeClr val="tx2"/>
                </a:solidFill>
              </a:defRPr>
            </a:lvl1pPr>
          </a:lstStyle>
          <a:p>
            <a:fld id="{57871EFB-7B9E-4E86-A89E-697E8EBB06F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AD4CCDA-06BF-4D2A-B44F-195AEC0B5B22}"/>
              </a:ext>
            </a:extLst>
          </p:cNvPr>
          <p:cNvCxnSpPr>
            <a:cxnSpLocks/>
          </p:cNvCxnSpPr>
          <p:nvPr/>
        </p:nvCxnSpPr>
        <p:spPr>
          <a:xfrm>
            <a:off x="952498" y="6252722"/>
            <a:ext cx="10325101" cy="0"/>
          </a:xfrm>
          <a:prstGeom prst="line">
            <a:avLst/>
          </a:prstGeom>
          <a:ln w="1079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3458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SzPct val="70000"/>
        <a:buFontTx/>
        <a:buNone/>
        <a:defRPr sz="1800" i="1" kern="1200">
          <a:solidFill>
            <a:schemeClr val="tx2"/>
          </a:solidFill>
          <a:latin typeface="+mn-lt"/>
          <a:ea typeface="+mn-ea"/>
          <a:cs typeface="+mn-cs"/>
        </a:defRPr>
      </a:lvl2pPr>
      <a:lvl3pPr marL="502920" indent="-228600" algn="l" defTabSz="914400" rtl="0" eaLnBrk="1" latinLnBrk="0" hangingPunct="1">
        <a:lnSpc>
          <a:spcPct val="12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20000"/>
        </a:lnSpc>
        <a:spcBef>
          <a:spcPts val="500"/>
        </a:spcBef>
        <a:buSzPct val="70000"/>
        <a:buFont typeface="Arial" panose="020B0604020202020204" pitchFamily="34" charset="0"/>
        <a:buNone/>
        <a:defRPr sz="1600" i="1" kern="1200">
          <a:solidFill>
            <a:schemeClr val="tx2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F4F1B1F-38C9-4BA3-8793-E2B6FC978C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0A82C2B-B640-4B39-A4B8-3189B458A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4990" y="859953"/>
            <a:ext cx="4379010" cy="5197947"/>
          </a:xfrm>
          <a:custGeom>
            <a:avLst/>
            <a:gdLst>
              <a:gd name="connsiteX0" fmla="*/ 2209538 w 4419600"/>
              <a:gd name="connsiteY0" fmla="*/ 0 h 5246128"/>
              <a:gd name="connsiteX1" fmla="*/ 2210062 w 4419600"/>
              <a:gd name="connsiteY1" fmla="*/ 0 h 5246128"/>
              <a:gd name="connsiteX2" fmla="*/ 4419600 w 4419600"/>
              <a:gd name="connsiteY2" fmla="*/ 2209541 h 5246128"/>
              <a:gd name="connsiteX3" fmla="*/ 4419600 w 4419600"/>
              <a:gd name="connsiteY3" fmla="*/ 2480538 h 5246128"/>
              <a:gd name="connsiteX4" fmla="*/ 4419600 w 4419600"/>
              <a:gd name="connsiteY4" fmla="*/ 4975131 h 5246128"/>
              <a:gd name="connsiteX5" fmla="*/ 4419600 w 4419600"/>
              <a:gd name="connsiteY5" fmla="*/ 5246128 h 5246128"/>
              <a:gd name="connsiteX6" fmla="*/ 0 w 4419600"/>
              <a:gd name="connsiteY6" fmla="*/ 5246128 h 5246128"/>
              <a:gd name="connsiteX7" fmla="*/ 0 w 4419600"/>
              <a:gd name="connsiteY7" fmla="*/ 4975131 h 5246128"/>
              <a:gd name="connsiteX8" fmla="*/ 0 w 4419600"/>
              <a:gd name="connsiteY8" fmla="*/ 2480538 h 5246128"/>
              <a:gd name="connsiteX9" fmla="*/ 0 w 4419600"/>
              <a:gd name="connsiteY9" fmla="*/ 2209541 h 5246128"/>
              <a:gd name="connsiteX10" fmla="*/ 2209538 w 4419600"/>
              <a:gd name="connsiteY10" fmla="*/ 0 h 5246128"/>
              <a:gd name="connsiteX0" fmla="*/ 2209538 w 4419600"/>
              <a:gd name="connsiteY0" fmla="*/ 0 h 5246128"/>
              <a:gd name="connsiteX1" fmla="*/ 2210062 w 4419600"/>
              <a:gd name="connsiteY1" fmla="*/ 0 h 5246128"/>
              <a:gd name="connsiteX2" fmla="*/ 4419600 w 4419600"/>
              <a:gd name="connsiteY2" fmla="*/ 2209541 h 5246128"/>
              <a:gd name="connsiteX3" fmla="*/ 4419600 w 4419600"/>
              <a:gd name="connsiteY3" fmla="*/ 4975131 h 5246128"/>
              <a:gd name="connsiteX4" fmla="*/ 4419600 w 4419600"/>
              <a:gd name="connsiteY4" fmla="*/ 5246128 h 5246128"/>
              <a:gd name="connsiteX5" fmla="*/ 0 w 4419600"/>
              <a:gd name="connsiteY5" fmla="*/ 5246128 h 5246128"/>
              <a:gd name="connsiteX6" fmla="*/ 0 w 4419600"/>
              <a:gd name="connsiteY6" fmla="*/ 4975131 h 5246128"/>
              <a:gd name="connsiteX7" fmla="*/ 0 w 4419600"/>
              <a:gd name="connsiteY7" fmla="*/ 2480538 h 5246128"/>
              <a:gd name="connsiteX8" fmla="*/ 0 w 4419600"/>
              <a:gd name="connsiteY8" fmla="*/ 2209541 h 5246128"/>
              <a:gd name="connsiteX9" fmla="*/ 2209538 w 4419600"/>
              <a:gd name="connsiteY9" fmla="*/ 0 h 5246128"/>
              <a:gd name="connsiteX0" fmla="*/ 2209538 w 4419600"/>
              <a:gd name="connsiteY0" fmla="*/ 0 h 5246128"/>
              <a:gd name="connsiteX1" fmla="*/ 2210062 w 4419600"/>
              <a:gd name="connsiteY1" fmla="*/ 0 h 5246128"/>
              <a:gd name="connsiteX2" fmla="*/ 4419600 w 4419600"/>
              <a:gd name="connsiteY2" fmla="*/ 2209541 h 5246128"/>
              <a:gd name="connsiteX3" fmla="*/ 4419600 w 4419600"/>
              <a:gd name="connsiteY3" fmla="*/ 5246128 h 5246128"/>
              <a:gd name="connsiteX4" fmla="*/ 0 w 4419600"/>
              <a:gd name="connsiteY4" fmla="*/ 5246128 h 5246128"/>
              <a:gd name="connsiteX5" fmla="*/ 0 w 4419600"/>
              <a:gd name="connsiteY5" fmla="*/ 4975131 h 5246128"/>
              <a:gd name="connsiteX6" fmla="*/ 0 w 4419600"/>
              <a:gd name="connsiteY6" fmla="*/ 2480538 h 5246128"/>
              <a:gd name="connsiteX7" fmla="*/ 0 w 4419600"/>
              <a:gd name="connsiteY7" fmla="*/ 2209541 h 5246128"/>
              <a:gd name="connsiteX8" fmla="*/ 2209538 w 4419600"/>
              <a:gd name="connsiteY8" fmla="*/ 0 h 5246128"/>
              <a:gd name="connsiteX0" fmla="*/ 2209538 w 4419600"/>
              <a:gd name="connsiteY0" fmla="*/ 0 h 5246128"/>
              <a:gd name="connsiteX1" fmla="*/ 2210062 w 4419600"/>
              <a:gd name="connsiteY1" fmla="*/ 0 h 5246128"/>
              <a:gd name="connsiteX2" fmla="*/ 4419600 w 4419600"/>
              <a:gd name="connsiteY2" fmla="*/ 2209541 h 5246128"/>
              <a:gd name="connsiteX3" fmla="*/ 4419600 w 4419600"/>
              <a:gd name="connsiteY3" fmla="*/ 5246128 h 5246128"/>
              <a:gd name="connsiteX4" fmla="*/ 0 w 4419600"/>
              <a:gd name="connsiteY4" fmla="*/ 5246128 h 5246128"/>
              <a:gd name="connsiteX5" fmla="*/ 0 w 4419600"/>
              <a:gd name="connsiteY5" fmla="*/ 2480538 h 5246128"/>
              <a:gd name="connsiteX6" fmla="*/ 0 w 4419600"/>
              <a:gd name="connsiteY6" fmla="*/ 2209541 h 5246128"/>
              <a:gd name="connsiteX7" fmla="*/ 2209538 w 4419600"/>
              <a:gd name="connsiteY7" fmla="*/ 0 h 5246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19600" h="5246128">
                <a:moveTo>
                  <a:pt x="2209538" y="0"/>
                </a:moveTo>
                <a:lnTo>
                  <a:pt x="2210062" y="0"/>
                </a:lnTo>
                <a:cubicBezTo>
                  <a:pt x="3430375" y="0"/>
                  <a:pt x="4419600" y="989251"/>
                  <a:pt x="4419600" y="2209541"/>
                </a:cubicBezTo>
                <a:lnTo>
                  <a:pt x="4419600" y="5246128"/>
                </a:lnTo>
                <a:lnTo>
                  <a:pt x="0" y="5246128"/>
                </a:lnTo>
                <a:lnTo>
                  <a:pt x="0" y="2480538"/>
                </a:lnTo>
                <a:lnTo>
                  <a:pt x="0" y="2209541"/>
                </a:lnTo>
                <a:cubicBezTo>
                  <a:pt x="0" y="989251"/>
                  <a:pt x="989222" y="0"/>
                  <a:pt x="2209538" y="0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E3BCBE-9778-D0D3-DEB3-5DE3E8CD60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7145" y="1799771"/>
            <a:ext cx="3374701" cy="1848491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Lighting the path to the temple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AD6FF7-5895-F20A-0670-7ADB7CCB87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6992" y="4936376"/>
            <a:ext cx="3295006" cy="847166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The Kingdom of Heaven is at hand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091899A-6176-48DA-BF9E-4D278C5FBE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415286" y="4316294"/>
            <a:ext cx="1458419" cy="0"/>
          </a:xfrm>
          <a:prstGeom prst="line">
            <a:avLst/>
          </a:prstGeom>
          <a:ln w="1079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lantern in the woods&#10;&#10;AI-generated content may be incorrect.">
            <a:extLst>
              <a:ext uri="{FF2B5EF4-FFF2-40B4-BE49-F238E27FC236}">
                <a16:creationId xmlns:a16="http://schemas.microsoft.com/office/drawing/2014/main" id="{5895C0D9-31EE-F718-A1F8-EF3CF3884B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8990" y="964621"/>
            <a:ext cx="4988610" cy="4988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646493"/>
      </p:ext>
    </p:extLst>
  </p:cSld>
  <p:clrMapOvr>
    <a:masterClrMapping/>
  </p:clrMapOvr>
</p:sld>
</file>

<file path=ppt/theme/theme1.xml><?xml version="1.0" encoding="utf-8"?>
<a:theme xmlns:a="http://schemas.openxmlformats.org/drawingml/2006/main" name="VaultVTI">
  <a:themeElements>
    <a:clrScheme name="archway">
      <a:dk1>
        <a:sysClr val="windowText" lastClr="000000"/>
      </a:dk1>
      <a:lt1>
        <a:sysClr val="window" lastClr="FFFFFF"/>
      </a:lt1>
      <a:dk2>
        <a:srgbClr val="262626"/>
      </a:dk2>
      <a:lt2>
        <a:srgbClr val="CCC9C2"/>
      </a:lt2>
      <a:accent1>
        <a:srgbClr val="A85E3E"/>
      </a:accent1>
      <a:accent2>
        <a:srgbClr val="C3743C"/>
      </a:accent2>
      <a:accent3>
        <a:srgbClr val="CF6749"/>
      </a:accent3>
      <a:accent4>
        <a:srgbClr val="7D8B71"/>
      </a:accent4>
      <a:accent5>
        <a:srgbClr val="A37A59"/>
      </a:accent5>
      <a:accent6>
        <a:srgbClr val="AB8244"/>
      </a:accent6>
      <a:hlink>
        <a:srgbClr val="B94F31"/>
      </a:hlink>
      <a:folHlink>
        <a:srgbClr val="667458"/>
      </a:folHlink>
    </a:clrScheme>
    <a:fontScheme name="Custom 5">
      <a:majorFont>
        <a:latin typeface="Georgia Pro Light"/>
        <a:ea typeface=""/>
        <a:cs typeface=""/>
      </a:majorFont>
      <a:minorFont>
        <a:latin typeface="Georgia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ultVTI" id="{144E1EB0-F9F9-4F8D-8264-A2820BA0C47A}" vid="{3A992A48-7697-4A22-A884-B4A11E6218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13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Georgia Pro Light</vt:lpstr>
      <vt:lpstr>VaultVTI</vt:lpstr>
      <vt:lpstr>Lighting the path to the temple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Brian Moseley</dc:creator>
  <cp:lastModifiedBy>Brian Moseley</cp:lastModifiedBy>
  <cp:revision>1</cp:revision>
  <dcterms:created xsi:type="dcterms:W3CDTF">2025-03-08T22:13:30Z</dcterms:created>
  <dcterms:modified xsi:type="dcterms:W3CDTF">2025-03-08T22:25:54Z</dcterms:modified>
</cp:coreProperties>
</file>