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8FD62-B52F-DC7B-1CB7-D53275460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5E7C90-79CF-5FE0-90CA-54697E8E6A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6C692-A3F6-CE8F-23C1-29820198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863FF-C30E-4BFC-E28B-198451E91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B4D2B-DDDB-A717-D7C2-242E38369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5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49B94-4209-926A-69E4-ADA3E6EF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256CB-0756-7464-03E3-947A55AD8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A74A9-CABC-517F-F2F3-74F2F4AC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1F7EC-03E4-AC38-B173-6307E03C8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DDD2E-109B-AF74-4946-D89D56EC6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1B9900-0B93-4E02-28BF-28F052EC0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3B8058-FF2B-AAB2-8F60-78EEA3ACA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34FEF-D153-A6BD-9ACE-3EAAC298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AC0D1-903F-AAB2-F34A-6E3114B92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F4218-2B1D-7512-EB18-269634F8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2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96CA-BC13-152D-1E5D-754249DC5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31863-41F4-428A-3F45-DF4D4C130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0CFB1-2439-8B38-1F08-1F0C92D5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524AF-BE74-F132-C832-FBAFB18D3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A5C30-85B0-3047-EF5F-9F1AF559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4A66-44C0-AD10-64A2-349EE9AF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7DB22-D307-E942-7B20-340E22155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7B988-5AA2-B29E-4C9C-9AB183EB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61025-559D-BB22-ED7D-AE1360FD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0A564-FAEF-01FB-C56D-366F97164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4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8C2B7-0F6B-0A23-5933-0C2039CB6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9652A-ED88-0097-AAC3-67823B114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78821-E565-A764-55A8-8D1B0B5A7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A38FD-99D4-0734-3DCB-E5DCEF1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F1CB0-9D1D-01AA-5867-EF1C13796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6A5A6-DE57-CD6E-AE93-B8472FEA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1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57AAC-47F9-0308-8F2E-F8AFF3177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2AEBC-82FB-E112-5BD6-54988CB43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D0F88-5C1C-48E7-F404-EC68D4B45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C764A9-37BF-4E02-2867-F925D8522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A19086-FDFD-E86A-60E8-78D896A84F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A56DA3-CE10-F7D4-909A-93E77906B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6A49D6-3F7C-8E84-88C5-7D9092C1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B7A8A9-C25C-CC80-811B-6804D324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7D494-7685-6850-9AA0-861173451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F667FF-A29B-2592-BA5B-A959FB0FF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0D0E9-76E1-5671-D6BA-C6794782E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91307-1057-251A-7DFE-82154171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FF8A2F-3216-9290-B69D-181CD9D1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1D2986-E644-FB98-FAA1-63DC09C3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6A69D-8AFA-629C-5481-96A0452A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6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5AB8A-CBEB-043B-18F9-ED3E39A9E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3CD1B-3967-C17D-69CB-50950B2A2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E8B5D4-137D-1FF9-1CC3-0CBC80B33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17602-6081-6F99-B330-4DD368A5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CFDAD-BE86-5E81-9179-A74A8C661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2582C-5537-3CF8-162B-AFA2DB2A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FA35-1292-B333-9E68-245008E4B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3468DD-1ACA-A0BE-EF35-36821BF12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1606B-D42C-9012-156D-8EE2AF96B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3E832F-CD74-3A7D-A67B-67704A7E6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8660D-AE34-23AC-AE57-FDCB7131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73CD3-1BC7-88A2-E31D-F66DE5EA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0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1D85A3-1072-BA0B-BFFD-5D507F62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7D3BB-2BDE-BB7A-A931-9B1D94E62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1CEDD-6CA5-6B6B-E04C-08FE5BC19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894F11-1680-47FD-B04D-F070444305E8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3FD73-0C11-5D71-A904-8F7384036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F8CC4-9A09-6810-A3DE-C4CE22A8A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6FC0A0-F4E6-4857-91D8-2CA4743E05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3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cave&#10;&#10;AI-generated content may be incorrect.">
            <a:extLst>
              <a:ext uri="{FF2B5EF4-FFF2-40B4-BE49-F238E27FC236}">
                <a16:creationId xmlns:a16="http://schemas.microsoft.com/office/drawing/2014/main" id="{6D34CA6F-39A6-EE66-9C0B-5DDAF11D4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-22"/>
            <a:ext cx="12191977" cy="685802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4301F4-A147-E8F6-27A5-639685154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4554" y="643467"/>
            <a:ext cx="6282813" cy="1490133"/>
          </a:xfrm>
        </p:spPr>
        <p:txBody>
          <a:bodyPr anchor="t">
            <a:normAutofit fontScale="90000"/>
          </a:bodyPr>
          <a:lstStyle/>
          <a:p>
            <a:r>
              <a:rPr lang="en-US" sz="5200" dirty="0">
                <a:solidFill>
                  <a:srgbClr val="FFFF00"/>
                </a:solidFill>
                <a:latin typeface="Castellar" panose="020A0402060406010301" pitchFamily="18" charset="0"/>
              </a:rPr>
              <a:t>the beginning of hope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39C55-C7B9-CC70-CDF2-93AB59372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1220" y="2328946"/>
            <a:ext cx="5449479" cy="679725"/>
          </a:xfrm>
        </p:spPr>
        <p:txBody>
          <a:bodyPr anchor="b">
            <a:normAutofit fontScale="92500" lnSpcReduction="10000"/>
          </a:bodyPr>
          <a:lstStyle/>
          <a:p>
            <a:r>
              <a:rPr lang="en-US" dirty="0">
                <a:solidFill>
                  <a:srgbClr val="FFFF00"/>
                </a:solidFill>
                <a:latin typeface="Castellar" panose="020A0402060406010301" pitchFamily="18" charset="0"/>
              </a:rPr>
              <a:t>The first fruits of new creation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53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Castellar</vt:lpstr>
      <vt:lpstr>Office Theme</vt:lpstr>
      <vt:lpstr>the beginning of hope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Moseley</dc:creator>
  <cp:lastModifiedBy>Ronald Powell</cp:lastModifiedBy>
  <cp:revision>1</cp:revision>
  <dcterms:created xsi:type="dcterms:W3CDTF">2025-04-19T21:08:36Z</dcterms:created>
  <dcterms:modified xsi:type="dcterms:W3CDTF">2025-04-20T14:07:29Z</dcterms:modified>
</cp:coreProperties>
</file>