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5E831F-0257-32B4-D6A5-B1C6C4D07114}" v="265" dt="2025-08-02T21:23:39.556"/>
    <p1510:client id="{F020D93B-4FAD-FE67-8602-56493C3CCDE1}" v="134" dt="2025-08-02T20:29:12.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34" d="100"/>
          <a:sy n="134" d="100"/>
        </p:scale>
        <p:origin x="65" y="4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vert="horz" lIns="91440" tIns="45720" rIns="91440" bIns="45720" rtlCol="0" anchor="b">
            <a:normAutofit/>
          </a:bodyPr>
          <a:lstStyle>
            <a:lvl1pPr>
              <a:defRPr lang="en-US" sz="44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vert="horz" lIns="91440" tIns="45720" rIns="91440" bIns="45720" rtlCol="0">
            <a:normAutofit/>
          </a:bodyPr>
          <a:lstStyle>
            <a:lvl1pPr marL="0" indent="0">
              <a:buNone/>
              <a:defRPr lang="en-US" dirty="0">
                <a:solidFill>
                  <a:schemeClr val="tx2"/>
                </a:solidFill>
              </a:defRPr>
            </a:lvl1pPr>
          </a:lstStyle>
          <a:p>
            <a:pPr lvl="0"/>
            <a:r>
              <a:rPr lang="en-US" dirty="0"/>
              <a:t>Click to edit Master subtitle style</a:t>
            </a:r>
          </a:p>
        </p:txBody>
      </p:sp>
      <p:sp>
        <p:nvSpPr>
          <p:cNvPr id="8" name="Picture Placeholder 6">
            <a:extLst>
              <a:ext uri="{FF2B5EF4-FFF2-40B4-BE49-F238E27FC236}">
                <a16:creationId xmlns:a16="http://schemas.microsoft.com/office/drawing/2014/main" id="{F9A648C8-0436-6FAF-8B52-BA15EFB5F90C}"/>
              </a:ext>
            </a:extLst>
          </p:cNvPr>
          <p:cNvSpPr>
            <a:spLocks noGrp="1"/>
          </p:cNvSpPr>
          <p:nvPr>
            <p:ph type="pic" sz="quarter" idx="13" hasCustomPrompt="1"/>
          </p:nvPr>
        </p:nvSpPr>
        <p:spPr>
          <a:xfrm>
            <a:off x="342901" y="343038"/>
            <a:ext cx="11506200" cy="4792766"/>
          </a:xfrm>
          <a:custGeom>
            <a:avLst/>
            <a:gdLst>
              <a:gd name="connsiteX0" fmla="*/ 292023 w 11506200"/>
              <a:gd name="connsiteY0" fmla="*/ 0 h 4792766"/>
              <a:gd name="connsiteX1" fmla="*/ 11214177 w 11506200"/>
              <a:gd name="connsiteY1" fmla="*/ 0 h 4792766"/>
              <a:gd name="connsiteX2" fmla="*/ 11506200 w 11506200"/>
              <a:gd name="connsiteY2" fmla="*/ 292023 h 4792766"/>
              <a:gd name="connsiteX3" fmla="*/ 11506200 w 11506200"/>
              <a:gd name="connsiteY3" fmla="*/ 4500743 h 4792766"/>
              <a:gd name="connsiteX4" fmla="*/ 11214177 w 11506200"/>
              <a:gd name="connsiteY4" fmla="*/ 4792766 h 4792766"/>
              <a:gd name="connsiteX5" fmla="*/ 292023 w 11506200"/>
              <a:gd name="connsiteY5" fmla="*/ 4792766 h 4792766"/>
              <a:gd name="connsiteX6" fmla="*/ 0 w 11506200"/>
              <a:gd name="connsiteY6" fmla="*/ 4500743 h 4792766"/>
              <a:gd name="connsiteX7" fmla="*/ 0 w 11506200"/>
              <a:gd name="connsiteY7" fmla="*/ 292023 h 4792766"/>
              <a:gd name="connsiteX8" fmla="*/ 292023 w 11506200"/>
              <a:gd name="connsiteY8" fmla="*/ 0 h 47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6200" h="4792766">
                <a:moveTo>
                  <a:pt x="292023" y="0"/>
                </a:moveTo>
                <a:lnTo>
                  <a:pt x="11214177" y="0"/>
                </a:lnTo>
                <a:cubicBezTo>
                  <a:pt x="11375457" y="0"/>
                  <a:pt x="11506200" y="130743"/>
                  <a:pt x="11506200" y="292023"/>
                </a:cubicBezTo>
                <a:lnTo>
                  <a:pt x="11506200" y="4500743"/>
                </a:lnTo>
                <a:cubicBezTo>
                  <a:pt x="11506200" y="4662023"/>
                  <a:pt x="11375457" y="4792766"/>
                  <a:pt x="11214177" y="4792766"/>
                </a:cubicBezTo>
                <a:lnTo>
                  <a:pt x="292023" y="4792766"/>
                </a:lnTo>
                <a:cubicBezTo>
                  <a:pt x="130743" y="4792766"/>
                  <a:pt x="0" y="4662023"/>
                  <a:pt x="0" y="4500743"/>
                </a:cubicBezTo>
                <a:lnTo>
                  <a:pt x="0" y="292023"/>
                </a:lnTo>
                <a:cubicBezTo>
                  <a:pt x="0" y="130743"/>
                  <a:pt x="130743" y="0"/>
                  <a:pt x="292023"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tx2"/>
                </a:solidFill>
                <a:effectLst/>
              </a:defRPr>
            </a:lvl1pPr>
          </a:lstStyle>
          <a:p>
            <a:fld id="{6CD91AB5-8D64-469B-81DF-A26B406D2B54}" type="datetime1">
              <a:rPr lang="en-US" smtClean="0"/>
              <a:t>8/2/2025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tx2"/>
                </a:solidFill>
                <a:effectLst/>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a:lstStyle>
            <a:lvl1pPr>
              <a:defRPr>
                <a:solidFill>
                  <a:schemeClr val="tx2"/>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315196723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998464" y="2423160"/>
            <a:ext cx="5486400" cy="3886200"/>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01BB0C55-2E11-4E7F-9EF8-868B07C6C42C}" type="datetime1">
              <a:rPr lang="en-US" smtClean="0"/>
              <a:t>8/2/2025</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4083389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7644384" y="1012952"/>
            <a:ext cx="4023360" cy="1636776"/>
          </a:xfrm>
        </p:spPr>
        <p:txBody>
          <a:bodyPr anchor="b">
            <a:normAutofit/>
          </a:bodyPr>
          <a:lstStyle>
            <a:lvl1pPr>
              <a:defRPr sz="4800"/>
            </a:lvl1pPr>
          </a:lstStyle>
          <a:p>
            <a:r>
              <a:rPr lang="en-US" dirty="0"/>
              <a:t>Click to edit Master title style</a:t>
            </a:r>
          </a:p>
        </p:txBody>
      </p:sp>
      <p:sp>
        <p:nvSpPr>
          <p:cNvPr id="10" name="Picture Placeholder 8">
            <a:extLst>
              <a:ext uri="{FF2B5EF4-FFF2-40B4-BE49-F238E27FC236}">
                <a16:creationId xmlns:a16="http://schemas.microsoft.com/office/drawing/2014/main" id="{FE8E4848-C9F6-6844-AB1C-C4F0E8A472A1}"/>
              </a:ext>
            </a:extLst>
          </p:cNvPr>
          <p:cNvSpPr>
            <a:spLocks noGrp="1"/>
          </p:cNvSpPr>
          <p:nvPr>
            <p:ph type="pic" sz="quarter" idx="14" hasCustomPrompt="1"/>
          </p:nvPr>
        </p:nvSpPr>
        <p:spPr>
          <a:xfrm>
            <a:off x="342901" y="345109"/>
            <a:ext cx="6714969" cy="6163508"/>
          </a:xfrm>
          <a:custGeom>
            <a:avLst/>
            <a:gdLst>
              <a:gd name="connsiteX0" fmla="*/ 281857 w 6714969"/>
              <a:gd name="connsiteY0" fmla="*/ 0 h 6163508"/>
              <a:gd name="connsiteX1" fmla="*/ 6433112 w 6714969"/>
              <a:gd name="connsiteY1" fmla="*/ 0 h 6163508"/>
              <a:gd name="connsiteX2" fmla="*/ 6714969 w 6714969"/>
              <a:gd name="connsiteY2" fmla="*/ 281857 h 6163508"/>
              <a:gd name="connsiteX3" fmla="*/ 6714969 w 6714969"/>
              <a:gd name="connsiteY3" fmla="*/ 5881651 h 6163508"/>
              <a:gd name="connsiteX4" fmla="*/ 6433112 w 6714969"/>
              <a:gd name="connsiteY4" fmla="*/ 6163508 h 6163508"/>
              <a:gd name="connsiteX5" fmla="*/ 281857 w 6714969"/>
              <a:gd name="connsiteY5" fmla="*/ 6163508 h 6163508"/>
              <a:gd name="connsiteX6" fmla="*/ 0 w 6714969"/>
              <a:gd name="connsiteY6" fmla="*/ 5881651 h 6163508"/>
              <a:gd name="connsiteX7" fmla="*/ 0 w 6714969"/>
              <a:gd name="connsiteY7" fmla="*/ 281857 h 6163508"/>
              <a:gd name="connsiteX8" fmla="*/ 281857 w 6714969"/>
              <a:gd name="connsiteY8" fmla="*/ 0 h 616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4969" h="6163508">
                <a:moveTo>
                  <a:pt x="281857" y="0"/>
                </a:moveTo>
                <a:lnTo>
                  <a:pt x="6433112" y="0"/>
                </a:lnTo>
                <a:cubicBezTo>
                  <a:pt x="6588777" y="0"/>
                  <a:pt x="6714969" y="126192"/>
                  <a:pt x="6714969" y="281857"/>
                </a:cubicBezTo>
                <a:lnTo>
                  <a:pt x="6714969" y="5881651"/>
                </a:lnTo>
                <a:cubicBezTo>
                  <a:pt x="6714969" y="6037316"/>
                  <a:pt x="6588777" y="6163508"/>
                  <a:pt x="6433112" y="6163508"/>
                </a:cubicBezTo>
                <a:lnTo>
                  <a:pt x="281857" y="6163508"/>
                </a:lnTo>
                <a:cubicBezTo>
                  <a:pt x="126192" y="6163508"/>
                  <a:pt x="0" y="6037316"/>
                  <a:pt x="0" y="5881651"/>
                </a:cubicBezTo>
                <a:lnTo>
                  <a:pt x="0" y="281857"/>
                </a:lnTo>
                <a:cubicBezTo>
                  <a:pt x="0" y="126192"/>
                  <a:pt x="126192" y="0"/>
                  <a:pt x="281857" y="0"/>
                </a:cubicBezTo>
                <a:close/>
              </a:path>
            </a:pathLst>
          </a:custGeom>
          <a:blipFill dpi="0" rotWithShape="1">
            <a:blip r:embed="rId2">
              <a:alphaModFix amt="65000"/>
            </a:blip>
            <a:srcRect/>
            <a:stretch>
              <a:fillRect/>
            </a:stretch>
          </a:blipFill>
        </p:spPr>
        <p:txBody>
          <a:bodyPr wrap="square">
            <a:noAutofit/>
          </a:bodyPr>
          <a:lstStyle>
            <a:lvl1pPr marL="0" indent="0">
              <a:buNone/>
              <a:defRPr/>
            </a:lvl1pPr>
          </a:lstStyle>
          <a:p>
            <a:r>
              <a:rPr lang="en-US" dirty="0"/>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644384" y="2896616"/>
            <a:ext cx="4023360" cy="3364992"/>
          </a:xfrm>
        </p:spPr>
        <p:txBody>
          <a:bodyPr vert="horz" lIns="91440" tIns="45720" rIns="91440" bIns="45720" rtlCol="0">
            <a:normAutofit/>
          </a:bodyPr>
          <a:lstStyle>
            <a:lvl1pPr marL="342900" indent="-3429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marL="228600" lvl="0" indent="-228600"/>
            <a:r>
              <a:rPr lang="en-US" dirty="0"/>
              <a:t>Click to edit Master text styles</a:t>
            </a:r>
          </a:p>
          <a:p>
            <a:pPr marL="228600" lvl="1" indent="-228600"/>
            <a:r>
              <a:rPr lang="en-US" dirty="0"/>
              <a:t>Second level</a:t>
            </a:r>
          </a:p>
          <a:p>
            <a:pPr marL="228600" lvl="2" indent="-228600"/>
            <a:r>
              <a:rPr lang="en-US" dirty="0"/>
              <a:t>Third level</a:t>
            </a:r>
          </a:p>
          <a:p>
            <a:pPr marL="228600" lvl="3" indent="-228600"/>
            <a:r>
              <a:rPr lang="en-US" dirty="0"/>
              <a:t>Fourth level</a:t>
            </a:r>
          </a:p>
          <a:p>
            <a:pPr marL="228600" lvl="4" indent="-228600"/>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0AC9FCAD-E19B-4A0F-866E-979EDEC4B525}" type="datetime1">
              <a:rPr lang="en-US" smtClean="0"/>
              <a:t>8/2/2025</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13468028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973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79B4A14-E3E2-4038-B0C4-0EC5ECBDA17A}" type="datetime1">
              <a:rPr lang="en-US" smtClean="0"/>
              <a:t>8/2/2025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969863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2301396-E7F4-44BB-B3C1-CAADE8EE1BCB}" type="datetime1">
              <a:rPr lang="en-US" smtClean="0"/>
              <a:t>8/2/2025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74515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C603B70-0873-4F91-B20E-188F8FCBC95A}" type="datetime1">
              <a:rPr lang="en-US" smtClean="0"/>
              <a:t>8/2/2025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664944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4032504" cy="3621024"/>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422392" y="640080"/>
            <a:ext cx="597103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A211211-1BBF-43C8-98F1-415153382D43}" type="datetime1">
              <a:rPr lang="en-US" smtClean="0"/>
              <a:t>8/2/2025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614684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vert="horz" lIns="91440" tIns="45720" rIns="91440" bIns="45720" rtlCol="0" anchor="t">
            <a:normAutofit/>
          </a:bodyPr>
          <a:lstStyle>
            <a:lvl1pPr>
              <a:defRPr lang="en-US" dirty="0"/>
            </a:lvl1pPr>
          </a:lstStyle>
          <a:p>
            <a:pPr lvl="0"/>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425696" y="640080"/>
            <a:ext cx="7159752" cy="5719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23C37F1-4FE0-40C5-A1CC-AC65E60D9E3F}" type="datetime1">
              <a:rPr lang="en-US" smtClean="0"/>
              <a:t>8/2/2025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273913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EF226A48-373B-47E6-1E90-9892366CC9F0}"/>
              </a:ext>
            </a:extLst>
          </p:cNvPr>
          <p:cNvSpPr>
            <a:spLocks noGrp="1"/>
          </p:cNvSpPr>
          <p:nvPr>
            <p:ph type="pic" sz="quarter" idx="13" hasCustomPrompt="1"/>
          </p:nvPr>
        </p:nvSpPr>
        <p:spPr>
          <a:xfrm>
            <a:off x="342900" y="342900"/>
            <a:ext cx="4501152" cy="6172200"/>
          </a:xfrm>
          <a:custGeom>
            <a:avLst/>
            <a:gdLst>
              <a:gd name="connsiteX0" fmla="*/ 332635 w 4501152"/>
              <a:gd name="connsiteY0" fmla="*/ 0 h 6172200"/>
              <a:gd name="connsiteX1" fmla="*/ 4168517 w 4501152"/>
              <a:gd name="connsiteY1" fmla="*/ 0 h 6172200"/>
              <a:gd name="connsiteX2" fmla="*/ 4501152 w 4501152"/>
              <a:gd name="connsiteY2" fmla="*/ 331423 h 6172200"/>
              <a:gd name="connsiteX3" fmla="*/ 4501152 w 4501152"/>
              <a:gd name="connsiteY3" fmla="*/ 5840778 h 6172200"/>
              <a:gd name="connsiteX4" fmla="*/ 4168517 w 4501152"/>
              <a:gd name="connsiteY4" fmla="*/ 6172200 h 6172200"/>
              <a:gd name="connsiteX5" fmla="*/ 332635 w 4501152"/>
              <a:gd name="connsiteY5" fmla="*/ 6172200 h 6172200"/>
              <a:gd name="connsiteX6" fmla="*/ 0 w 4501152"/>
              <a:gd name="connsiteY6" fmla="*/ 5840778 h 6172200"/>
              <a:gd name="connsiteX7" fmla="*/ 0 w 4501152"/>
              <a:gd name="connsiteY7" fmla="*/ 331423 h 6172200"/>
              <a:gd name="connsiteX8" fmla="*/ 332635 w 4501152"/>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1152" h="6172200">
                <a:moveTo>
                  <a:pt x="332635" y="0"/>
                </a:moveTo>
                <a:lnTo>
                  <a:pt x="4168517" y="0"/>
                </a:lnTo>
                <a:cubicBezTo>
                  <a:pt x="4352226" y="0"/>
                  <a:pt x="4501152" y="148383"/>
                  <a:pt x="4501152" y="331423"/>
                </a:cubicBezTo>
                <a:lnTo>
                  <a:pt x="4501152" y="5840778"/>
                </a:lnTo>
                <a:cubicBezTo>
                  <a:pt x="4501152" y="6023817"/>
                  <a:pt x="4352226" y="6172200"/>
                  <a:pt x="4168517" y="6172200"/>
                </a:cubicBezTo>
                <a:lnTo>
                  <a:pt x="332635" y="6172200"/>
                </a:lnTo>
                <a:cubicBezTo>
                  <a:pt x="148926" y="6172200"/>
                  <a:pt x="0" y="6023817"/>
                  <a:pt x="0" y="5840778"/>
                </a:cubicBezTo>
                <a:lnTo>
                  <a:pt x="0" y="331423"/>
                </a:lnTo>
                <a:cubicBezTo>
                  <a:pt x="0" y="148383"/>
                  <a:pt x="148926" y="0"/>
                  <a:pt x="33263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0F37310-2C84-4F72-97F3-ED5E52F7A674}" type="datetime1">
              <a:rPr lang="en-US" smtClean="0"/>
              <a:t>8/2/2025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711384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ED7373D-8BEF-4D11-A85D-4ADD8461D8CF}" type="datetime1">
              <a:rPr lang="en-US" smtClean="0"/>
              <a:t>8/2/2025</a:t>
            </a:fld>
            <a:endParaRPr lang="en-US"/>
          </a:p>
        </p:txBody>
      </p:sp>
      <p:sp>
        <p:nvSpPr>
          <p:cNvPr id="4" name="Picture Placeholder 3">
            <a:extLst>
              <a:ext uri="{FF2B5EF4-FFF2-40B4-BE49-F238E27FC236}">
                <a16:creationId xmlns:a16="http://schemas.microsoft.com/office/drawing/2014/main" id="{7F11DC52-D1FD-A255-1A04-7A15A9DE3C8F}"/>
              </a:ext>
            </a:extLst>
          </p:cNvPr>
          <p:cNvSpPr>
            <a:spLocks noGrp="1"/>
          </p:cNvSpPr>
          <p:nvPr>
            <p:ph type="pic" sz="quarter" idx="13" hasCustomPrompt="1"/>
          </p:nvPr>
        </p:nvSpPr>
        <p:spPr>
          <a:xfrm>
            <a:off x="7353304" y="352327"/>
            <a:ext cx="4495799" cy="6172200"/>
          </a:xfrm>
          <a:custGeom>
            <a:avLst/>
            <a:gdLst>
              <a:gd name="connsiteX0" fmla="*/ 293171 w 4495799"/>
              <a:gd name="connsiteY0" fmla="*/ 0 h 6172200"/>
              <a:gd name="connsiteX1" fmla="*/ 4202628 w 4495799"/>
              <a:gd name="connsiteY1" fmla="*/ 0 h 6172200"/>
              <a:gd name="connsiteX2" fmla="*/ 4495799 w 4495799"/>
              <a:gd name="connsiteY2" fmla="*/ 293171 h 6172200"/>
              <a:gd name="connsiteX3" fmla="*/ 4495799 w 4495799"/>
              <a:gd name="connsiteY3" fmla="*/ 5879029 h 6172200"/>
              <a:gd name="connsiteX4" fmla="*/ 4202628 w 4495799"/>
              <a:gd name="connsiteY4" fmla="*/ 6172200 h 6172200"/>
              <a:gd name="connsiteX5" fmla="*/ 293171 w 4495799"/>
              <a:gd name="connsiteY5" fmla="*/ 6172200 h 6172200"/>
              <a:gd name="connsiteX6" fmla="*/ 0 w 4495799"/>
              <a:gd name="connsiteY6" fmla="*/ 5879029 h 6172200"/>
              <a:gd name="connsiteX7" fmla="*/ 0 w 4495799"/>
              <a:gd name="connsiteY7" fmla="*/ 293171 h 6172200"/>
              <a:gd name="connsiteX8" fmla="*/ 293171 w 4495799"/>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799" h="6172200">
                <a:moveTo>
                  <a:pt x="293171" y="0"/>
                </a:moveTo>
                <a:lnTo>
                  <a:pt x="4202628" y="0"/>
                </a:lnTo>
                <a:cubicBezTo>
                  <a:pt x="4364542" y="0"/>
                  <a:pt x="4495799" y="131257"/>
                  <a:pt x="4495799" y="293171"/>
                </a:cubicBezTo>
                <a:lnTo>
                  <a:pt x="4495799" y="5879029"/>
                </a:lnTo>
                <a:cubicBezTo>
                  <a:pt x="4495799" y="6040943"/>
                  <a:pt x="4364542" y="6172200"/>
                  <a:pt x="4202628" y="6172200"/>
                </a:cubicBezTo>
                <a:lnTo>
                  <a:pt x="293171" y="6172200"/>
                </a:lnTo>
                <a:cubicBezTo>
                  <a:pt x="131257" y="6172200"/>
                  <a:pt x="0" y="6040943"/>
                  <a:pt x="0" y="5879029"/>
                </a:cubicBezTo>
                <a:lnTo>
                  <a:pt x="0" y="293171"/>
                </a:lnTo>
                <a:cubicBezTo>
                  <a:pt x="0" y="131257"/>
                  <a:pt x="131257" y="0"/>
                  <a:pt x="293171"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345788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4" name="Picture Placeholder 3">
            <a:extLst>
              <a:ext uri="{FF2B5EF4-FFF2-40B4-BE49-F238E27FC236}">
                <a16:creationId xmlns:a16="http://schemas.microsoft.com/office/drawing/2014/main" id="{9539F8C7-DD74-7177-C2DA-02533B6576FD}"/>
              </a:ext>
            </a:extLst>
          </p:cNvPr>
          <p:cNvSpPr>
            <a:spLocks noGrp="1"/>
          </p:cNvSpPr>
          <p:nvPr>
            <p:ph type="pic" sz="quarter" idx="13" hasCustomPrompt="1"/>
          </p:nvPr>
        </p:nvSpPr>
        <p:spPr>
          <a:xfrm>
            <a:off x="339373" y="344424"/>
            <a:ext cx="3808553" cy="6172200"/>
          </a:xfrm>
          <a:custGeom>
            <a:avLst/>
            <a:gdLst>
              <a:gd name="connsiteX0" fmla="*/ 292116 w 3808553"/>
              <a:gd name="connsiteY0" fmla="*/ 0 h 6172200"/>
              <a:gd name="connsiteX1" fmla="*/ 3516437 w 3808553"/>
              <a:gd name="connsiteY1" fmla="*/ 0 h 6172200"/>
              <a:gd name="connsiteX2" fmla="*/ 3808553 w 3808553"/>
              <a:gd name="connsiteY2" fmla="*/ 292116 h 6172200"/>
              <a:gd name="connsiteX3" fmla="*/ 3808553 w 3808553"/>
              <a:gd name="connsiteY3" fmla="*/ 5880084 h 6172200"/>
              <a:gd name="connsiteX4" fmla="*/ 3516437 w 3808553"/>
              <a:gd name="connsiteY4" fmla="*/ 6172200 h 6172200"/>
              <a:gd name="connsiteX5" fmla="*/ 292116 w 3808553"/>
              <a:gd name="connsiteY5" fmla="*/ 6172200 h 6172200"/>
              <a:gd name="connsiteX6" fmla="*/ 0 w 3808553"/>
              <a:gd name="connsiteY6" fmla="*/ 5880084 h 6172200"/>
              <a:gd name="connsiteX7" fmla="*/ 0 w 3808553"/>
              <a:gd name="connsiteY7" fmla="*/ 292116 h 6172200"/>
              <a:gd name="connsiteX8" fmla="*/ 292116 w 3808553"/>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8553" h="6172200">
                <a:moveTo>
                  <a:pt x="292116" y="0"/>
                </a:moveTo>
                <a:lnTo>
                  <a:pt x="3516437" y="0"/>
                </a:lnTo>
                <a:cubicBezTo>
                  <a:pt x="3677768" y="0"/>
                  <a:pt x="3808553" y="130785"/>
                  <a:pt x="3808553" y="292116"/>
                </a:cubicBezTo>
                <a:lnTo>
                  <a:pt x="3808553" y="5880084"/>
                </a:lnTo>
                <a:cubicBezTo>
                  <a:pt x="3808553" y="6041415"/>
                  <a:pt x="3677768" y="6172200"/>
                  <a:pt x="3516437" y="6172200"/>
                </a:cubicBezTo>
                <a:lnTo>
                  <a:pt x="292116" y="6172200"/>
                </a:lnTo>
                <a:cubicBezTo>
                  <a:pt x="130785" y="6172200"/>
                  <a:pt x="0" y="6041415"/>
                  <a:pt x="0" y="5880084"/>
                </a:cubicBezTo>
                <a:lnTo>
                  <a:pt x="0" y="292116"/>
                </a:lnTo>
                <a:cubicBezTo>
                  <a:pt x="0" y="130785"/>
                  <a:pt x="130785" y="0"/>
                  <a:pt x="2921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04D0A65-74B1-4258-9347-517577BEF7B0}" type="datetime1">
              <a:rPr lang="en-US" smtClean="0"/>
              <a:t>8/2/2025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847905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0796B54-ED46-4036-80F8-E8EFB102CB24}" type="datetime1">
              <a:rPr lang="en-US" smtClean="0"/>
              <a:t>8/2/2025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443244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3B00591-709C-49DC-8FE0-9F32B5969F72}" type="datetime1">
              <a:rPr lang="en-US" smtClean="0"/>
              <a:t>8/2/2025</a:t>
            </a:fld>
            <a:endParaRPr lang="en-US"/>
          </a:p>
        </p:txBody>
      </p:sp>
      <p:sp>
        <p:nvSpPr>
          <p:cNvPr id="4" name="Picture Placeholder 3">
            <a:extLst>
              <a:ext uri="{FF2B5EF4-FFF2-40B4-BE49-F238E27FC236}">
                <a16:creationId xmlns:a16="http://schemas.microsoft.com/office/drawing/2014/main" id="{26FEEE5C-15B3-8386-23D3-B6B236C668F2}"/>
              </a:ext>
            </a:extLst>
          </p:cNvPr>
          <p:cNvSpPr>
            <a:spLocks noGrp="1"/>
          </p:cNvSpPr>
          <p:nvPr>
            <p:ph type="pic" sz="quarter" idx="13" hasCustomPrompt="1"/>
          </p:nvPr>
        </p:nvSpPr>
        <p:spPr>
          <a:xfrm>
            <a:off x="8046768" y="344424"/>
            <a:ext cx="3808553" cy="6172200"/>
          </a:xfrm>
          <a:custGeom>
            <a:avLst/>
            <a:gdLst>
              <a:gd name="connsiteX0" fmla="*/ 292116 w 3808553"/>
              <a:gd name="connsiteY0" fmla="*/ 0 h 6172200"/>
              <a:gd name="connsiteX1" fmla="*/ 3516437 w 3808553"/>
              <a:gd name="connsiteY1" fmla="*/ 0 h 6172200"/>
              <a:gd name="connsiteX2" fmla="*/ 3808553 w 3808553"/>
              <a:gd name="connsiteY2" fmla="*/ 292116 h 6172200"/>
              <a:gd name="connsiteX3" fmla="*/ 3808553 w 3808553"/>
              <a:gd name="connsiteY3" fmla="*/ 5880084 h 6172200"/>
              <a:gd name="connsiteX4" fmla="*/ 3516437 w 3808553"/>
              <a:gd name="connsiteY4" fmla="*/ 6172200 h 6172200"/>
              <a:gd name="connsiteX5" fmla="*/ 292116 w 3808553"/>
              <a:gd name="connsiteY5" fmla="*/ 6172200 h 6172200"/>
              <a:gd name="connsiteX6" fmla="*/ 0 w 3808553"/>
              <a:gd name="connsiteY6" fmla="*/ 5880084 h 6172200"/>
              <a:gd name="connsiteX7" fmla="*/ 0 w 3808553"/>
              <a:gd name="connsiteY7" fmla="*/ 292116 h 6172200"/>
              <a:gd name="connsiteX8" fmla="*/ 292116 w 3808553"/>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8553" h="6172200">
                <a:moveTo>
                  <a:pt x="292116" y="0"/>
                </a:moveTo>
                <a:lnTo>
                  <a:pt x="3516437" y="0"/>
                </a:lnTo>
                <a:cubicBezTo>
                  <a:pt x="3677768" y="0"/>
                  <a:pt x="3808553" y="130785"/>
                  <a:pt x="3808553" y="292116"/>
                </a:cubicBezTo>
                <a:lnTo>
                  <a:pt x="3808553" y="5880084"/>
                </a:lnTo>
                <a:cubicBezTo>
                  <a:pt x="3808553" y="6041415"/>
                  <a:pt x="3677768" y="6172200"/>
                  <a:pt x="3516437" y="6172200"/>
                </a:cubicBezTo>
                <a:lnTo>
                  <a:pt x="292116" y="6172200"/>
                </a:lnTo>
                <a:cubicBezTo>
                  <a:pt x="130785" y="6172200"/>
                  <a:pt x="0" y="6041415"/>
                  <a:pt x="0" y="5880084"/>
                </a:cubicBezTo>
                <a:lnTo>
                  <a:pt x="0" y="292116"/>
                </a:lnTo>
                <a:cubicBezTo>
                  <a:pt x="0" y="130785"/>
                  <a:pt x="130785" y="0"/>
                  <a:pt x="2921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3499640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EB281557-D8C5-3666-A17C-BD66A5F9C048}"/>
              </a:ext>
            </a:extLst>
          </p:cNvPr>
          <p:cNvSpPr>
            <a:spLocks noGrp="1"/>
          </p:cNvSpPr>
          <p:nvPr>
            <p:ph type="pic" sz="quarter" idx="13" hasCustomPrompt="1"/>
          </p:nvPr>
        </p:nvSpPr>
        <p:spPr>
          <a:xfrm>
            <a:off x="341522" y="342902"/>
            <a:ext cx="6249778" cy="6172343"/>
          </a:xfrm>
          <a:custGeom>
            <a:avLst/>
            <a:gdLst>
              <a:gd name="connsiteX0" fmla="*/ 258473 w 6249778"/>
              <a:gd name="connsiteY0" fmla="*/ 0 h 6172343"/>
              <a:gd name="connsiteX1" fmla="*/ 5991306 w 6249778"/>
              <a:gd name="connsiteY1" fmla="*/ 0 h 6172343"/>
              <a:gd name="connsiteX2" fmla="*/ 6249778 w 6249778"/>
              <a:gd name="connsiteY2" fmla="*/ 257942 h 6172343"/>
              <a:gd name="connsiteX3" fmla="*/ 6249778 w 6249778"/>
              <a:gd name="connsiteY3" fmla="*/ 5914401 h 6172343"/>
              <a:gd name="connsiteX4" fmla="*/ 5991306 w 6249778"/>
              <a:gd name="connsiteY4" fmla="*/ 6172343 h 6172343"/>
              <a:gd name="connsiteX5" fmla="*/ 258473 w 6249778"/>
              <a:gd name="connsiteY5" fmla="*/ 6172343 h 6172343"/>
              <a:gd name="connsiteX6" fmla="*/ 0 w 6249778"/>
              <a:gd name="connsiteY6" fmla="*/ 5914401 h 6172343"/>
              <a:gd name="connsiteX7" fmla="*/ 0 w 6249778"/>
              <a:gd name="connsiteY7" fmla="*/ 257942 h 6172343"/>
              <a:gd name="connsiteX8" fmla="*/ 258473 w 6249778"/>
              <a:gd name="connsiteY8" fmla="*/ 0 h 61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9778" h="6172343">
                <a:moveTo>
                  <a:pt x="258473" y="0"/>
                </a:moveTo>
                <a:lnTo>
                  <a:pt x="5991306" y="0"/>
                </a:lnTo>
                <a:cubicBezTo>
                  <a:pt x="6134057" y="0"/>
                  <a:pt x="6249778" y="115484"/>
                  <a:pt x="6249778" y="257942"/>
                </a:cubicBezTo>
                <a:lnTo>
                  <a:pt x="6249778" y="5914401"/>
                </a:lnTo>
                <a:cubicBezTo>
                  <a:pt x="6249778" y="6056859"/>
                  <a:pt x="6134057" y="6172343"/>
                  <a:pt x="5991306" y="6172343"/>
                </a:cubicBezTo>
                <a:lnTo>
                  <a:pt x="258473" y="6172343"/>
                </a:lnTo>
                <a:cubicBezTo>
                  <a:pt x="115722" y="6172343"/>
                  <a:pt x="0" y="6056859"/>
                  <a:pt x="0" y="5914401"/>
                </a:cubicBezTo>
                <a:lnTo>
                  <a:pt x="0" y="257942"/>
                </a:lnTo>
                <a:cubicBezTo>
                  <a:pt x="0" y="115484"/>
                  <a:pt x="115722" y="0"/>
                  <a:pt x="258473"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53D0D37D-152B-44E6-AB8F-60E41FE679D7}" type="datetime1">
              <a:rPr lang="en-US" smtClean="0"/>
              <a:t>8/2/2025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387326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93FD62D-5EED-4798-9EBA-B6E1A9B98072}" type="datetime1">
              <a:rPr lang="en-US" smtClean="0"/>
              <a:t>8/2/2025</a:t>
            </a:fld>
            <a:endParaRPr lang="en-US"/>
          </a:p>
        </p:txBody>
      </p:sp>
      <p:sp>
        <p:nvSpPr>
          <p:cNvPr id="4" name="Picture Placeholder 3">
            <a:extLst>
              <a:ext uri="{FF2B5EF4-FFF2-40B4-BE49-F238E27FC236}">
                <a16:creationId xmlns:a16="http://schemas.microsoft.com/office/drawing/2014/main" id="{00846273-A5CB-BDCB-C625-903F863EC307}"/>
              </a:ext>
            </a:extLst>
          </p:cNvPr>
          <p:cNvSpPr>
            <a:spLocks noGrp="1"/>
          </p:cNvSpPr>
          <p:nvPr>
            <p:ph type="pic" sz="quarter" idx="13" hasCustomPrompt="1"/>
          </p:nvPr>
        </p:nvSpPr>
        <p:spPr>
          <a:xfrm>
            <a:off x="5737594" y="342900"/>
            <a:ext cx="6111507" cy="6172338"/>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1497669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EB281557-D8C5-3666-A17C-BD66A5F9C048}"/>
              </a:ext>
            </a:extLst>
          </p:cNvPr>
          <p:cNvSpPr>
            <a:spLocks noGrp="1"/>
          </p:cNvSpPr>
          <p:nvPr>
            <p:ph type="pic" sz="quarter" idx="13" hasCustomPrompt="1"/>
          </p:nvPr>
        </p:nvSpPr>
        <p:spPr>
          <a:xfrm>
            <a:off x="341522" y="342902"/>
            <a:ext cx="6249778" cy="6172343"/>
          </a:xfrm>
          <a:custGeom>
            <a:avLst/>
            <a:gdLst>
              <a:gd name="connsiteX0" fmla="*/ 258473 w 6249778"/>
              <a:gd name="connsiteY0" fmla="*/ 0 h 6172343"/>
              <a:gd name="connsiteX1" fmla="*/ 5991306 w 6249778"/>
              <a:gd name="connsiteY1" fmla="*/ 0 h 6172343"/>
              <a:gd name="connsiteX2" fmla="*/ 6249778 w 6249778"/>
              <a:gd name="connsiteY2" fmla="*/ 257942 h 6172343"/>
              <a:gd name="connsiteX3" fmla="*/ 6249778 w 6249778"/>
              <a:gd name="connsiteY3" fmla="*/ 5914401 h 6172343"/>
              <a:gd name="connsiteX4" fmla="*/ 5991306 w 6249778"/>
              <a:gd name="connsiteY4" fmla="*/ 6172343 h 6172343"/>
              <a:gd name="connsiteX5" fmla="*/ 258473 w 6249778"/>
              <a:gd name="connsiteY5" fmla="*/ 6172343 h 6172343"/>
              <a:gd name="connsiteX6" fmla="*/ 0 w 6249778"/>
              <a:gd name="connsiteY6" fmla="*/ 5914401 h 6172343"/>
              <a:gd name="connsiteX7" fmla="*/ 0 w 6249778"/>
              <a:gd name="connsiteY7" fmla="*/ 257942 h 6172343"/>
              <a:gd name="connsiteX8" fmla="*/ 258473 w 6249778"/>
              <a:gd name="connsiteY8" fmla="*/ 0 h 61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9778" h="6172343">
                <a:moveTo>
                  <a:pt x="258473" y="0"/>
                </a:moveTo>
                <a:lnTo>
                  <a:pt x="5991306" y="0"/>
                </a:lnTo>
                <a:cubicBezTo>
                  <a:pt x="6134057" y="0"/>
                  <a:pt x="6249778" y="115484"/>
                  <a:pt x="6249778" y="257942"/>
                </a:cubicBezTo>
                <a:lnTo>
                  <a:pt x="6249778" y="5914401"/>
                </a:lnTo>
                <a:cubicBezTo>
                  <a:pt x="6249778" y="6056859"/>
                  <a:pt x="6134057" y="6172343"/>
                  <a:pt x="5991306" y="6172343"/>
                </a:cubicBezTo>
                <a:lnTo>
                  <a:pt x="258473" y="6172343"/>
                </a:lnTo>
                <a:cubicBezTo>
                  <a:pt x="115722" y="6172343"/>
                  <a:pt x="0" y="6056859"/>
                  <a:pt x="0" y="5914401"/>
                </a:cubicBezTo>
                <a:lnTo>
                  <a:pt x="0" y="257942"/>
                </a:lnTo>
                <a:cubicBezTo>
                  <a:pt x="0" y="115484"/>
                  <a:pt x="115722" y="0"/>
                  <a:pt x="258473"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6FCFE97D-4F8B-4270-9223-9617008B9FA3}" type="datetime1">
              <a:rPr lang="en-US" smtClean="0"/>
              <a:t>8/2/2025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4108919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E1B1D5C-1F84-4585-9043-549E87BD77AE}" type="datetime1">
              <a:rPr lang="en-US" smtClean="0"/>
              <a:t>8/2/2025</a:t>
            </a:fld>
            <a:endParaRPr lang="en-US"/>
          </a:p>
        </p:txBody>
      </p:sp>
      <p:sp>
        <p:nvSpPr>
          <p:cNvPr id="4" name="Picture Placeholder 3">
            <a:extLst>
              <a:ext uri="{FF2B5EF4-FFF2-40B4-BE49-F238E27FC236}">
                <a16:creationId xmlns:a16="http://schemas.microsoft.com/office/drawing/2014/main" id="{00846273-A5CB-BDCB-C625-903F863EC307}"/>
              </a:ext>
            </a:extLst>
          </p:cNvPr>
          <p:cNvSpPr>
            <a:spLocks noGrp="1"/>
          </p:cNvSpPr>
          <p:nvPr>
            <p:ph type="pic" sz="quarter" idx="13" hasCustomPrompt="1"/>
          </p:nvPr>
        </p:nvSpPr>
        <p:spPr>
          <a:xfrm>
            <a:off x="5737594" y="342900"/>
            <a:ext cx="6111507" cy="6172338"/>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813553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342900" y="342901"/>
            <a:ext cx="7391400" cy="6172200"/>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71EB90F8-5A2D-4795-872B-662FE96339B2}" type="datetime1">
              <a:rPr lang="en-US" smtClean="0"/>
              <a:t>8/2/2025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3820144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4502843" y="342901"/>
            <a:ext cx="7346257" cy="6172200"/>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9A22F9C2-5647-4E58-BE9B-A16834D13FE3}" type="datetime1">
              <a:rPr lang="en-US" smtClean="0"/>
              <a:t>8/2/2025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510351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dirty="0"/>
              <a:t>Click to edit Master title style</a:t>
            </a:r>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342900" y="342901"/>
            <a:ext cx="7391400" cy="6172200"/>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9B124E6D-88B1-474F-9E7C-C29F02FACC38}" type="datetime1">
              <a:rPr lang="en-US" smtClean="0"/>
              <a:t>8/2/2025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295044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2" y="5111854"/>
            <a:ext cx="3739279" cy="1389888"/>
          </a:xfrm>
        </p:spPr>
        <p:txBody>
          <a:bodyPr anchor="t">
            <a:normAutofit/>
          </a:bodyPr>
          <a:lstStyle>
            <a:lvl1pPr>
              <a:defRPr sz="3200"/>
            </a:lvl1pPr>
          </a:lstStyle>
          <a:p>
            <a:r>
              <a:rPr lang="en-US" dirty="0"/>
              <a:t>Click to edit Master title style</a:t>
            </a:r>
          </a:p>
        </p:txBody>
      </p:sp>
      <p:sp>
        <p:nvSpPr>
          <p:cNvPr id="19" name="Picture Placeholder 17">
            <a:extLst>
              <a:ext uri="{FF2B5EF4-FFF2-40B4-BE49-F238E27FC236}">
                <a16:creationId xmlns:a16="http://schemas.microsoft.com/office/drawing/2014/main" id="{D5837EDE-723C-6CF6-EB95-3AEDA1F07E9E}"/>
              </a:ext>
            </a:extLst>
          </p:cNvPr>
          <p:cNvSpPr>
            <a:spLocks noGrp="1"/>
          </p:cNvSpPr>
          <p:nvPr>
            <p:ph type="pic" sz="quarter" idx="15" hasCustomPrompt="1"/>
          </p:nvPr>
        </p:nvSpPr>
        <p:spPr>
          <a:xfrm>
            <a:off x="339373" y="320043"/>
            <a:ext cx="11509730" cy="4404825"/>
          </a:xfrm>
          <a:custGeom>
            <a:avLst/>
            <a:gdLst>
              <a:gd name="connsiteX0" fmla="*/ 299132 w 11509730"/>
              <a:gd name="connsiteY0" fmla="*/ 0 h 4404825"/>
              <a:gd name="connsiteX1" fmla="*/ 11210598 w 11509730"/>
              <a:gd name="connsiteY1" fmla="*/ 0 h 4404825"/>
              <a:gd name="connsiteX2" fmla="*/ 11509730 w 11509730"/>
              <a:gd name="connsiteY2" fmla="*/ 299132 h 4404825"/>
              <a:gd name="connsiteX3" fmla="*/ 11509730 w 11509730"/>
              <a:gd name="connsiteY3" fmla="*/ 4105693 h 4404825"/>
              <a:gd name="connsiteX4" fmla="*/ 11210598 w 11509730"/>
              <a:gd name="connsiteY4" fmla="*/ 4404825 h 4404825"/>
              <a:gd name="connsiteX5" fmla="*/ 299132 w 11509730"/>
              <a:gd name="connsiteY5" fmla="*/ 4404825 h 4404825"/>
              <a:gd name="connsiteX6" fmla="*/ 0 w 11509730"/>
              <a:gd name="connsiteY6" fmla="*/ 4105693 h 4404825"/>
              <a:gd name="connsiteX7" fmla="*/ 0 w 11509730"/>
              <a:gd name="connsiteY7" fmla="*/ 299132 h 4404825"/>
              <a:gd name="connsiteX8" fmla="*/ 299132 w 11509730"/>
              <a:gd name="connsiteY8" fmla="*/ 0 h 44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9730" h="4404825">
                <a:moveTo>
                  <a:pt x="299132" y="0"/>
                </a:moveTo>
                <a:lnTo>
                  <a:pt x="11210598" y="0"/>
                </a:lnTo>
                <a:cubicBezTo>
                  <a:pt x="11375804" y="0"/>
                  <a:pt x="11509730" y="133926"/>
                  <a:pt x="11509730" y="299132"/>
                </a:cubicBezTo>
                <a:lnTo>
                  <a:pt x="11509730" y="4105693"/>
                </a:lnTo>
                <a:cubicBezTo>
                  <a:pt x="11509730" y="4270899"/>
                  <a:pt x="11375804" y="4404825"/>
                  <a:pt x="11210598" y="4404825"/>
                </a:cubicBezTo>
                <a:lnTo>
                  <a:pt x="299132" y="4404825"/>
                </a:lnTo>
                <a:cubicBezTo>
                  <a:pt x="133926" y="4404825"/>
                  <a:pt x="0" y="4270899"/>
                  <a:pt x="0" y="4105693"/>
                </a:cubicBezTo>
                <a:lnTo>
                  <a:pt x="0" y="299132"/>
                </a:lnTo>
                <a:cubicBezTo>
                  <a:pt x="0" y="133926"/>
                  <a:pt x="133926" y="0"/>
                  <a:pt x="299132"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0D21C7E-4348-443E-B7C8-EE213DFF1CB1}" type="datetime1">
              <a:rPr lang="en-US" smtClean="0"/>
              <a:t>8/2/2025</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51928" y="5111854"/>
            <a:ext cx="6400800" cy="1389888"/>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985966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dirty="0"/>
              <a:t>Click to edit Master title style</a:t>
            </a:r>
          </a:p>
        </p:txBody>
      </p:sp>
      <p:sp>
        <p:nvSpPr>
          <p:cNvPr id="9" name="Picture Placeholder 8">
            <a:extLst>
              <a:ext uri="{FF2B5EF4-FFF2-40B4-BE49-F238E27FC236}">
                <a16:creationId xmlns:a16="http://schemas.microsoft.com/office/drawing/2014/main" id="{1BCE7E7D-ED4A-B625-6CB8-4D71682F63D4}"/>
              </a:ext>
            </a:extLst>
          </p:cNvPr>
          <p:cNvSpPr>
            <a:spLocks noGrp="1"/>
          </p:cNvSpPr>
          <p:nvPr>
            <p:ph type="pic" sz="quarter" idx="13" hasCustomPrompt="1"/>
          </p:nvPr>
        </p:nvSpPr>
        <p:spPr>
          <a:xfrm>
            <a:off x="339373" y="320042"/>
            <a:ext cx="11509730" cy="3458229"/>
          </a:xfrm>
          <a:custGeom>
            <a:avLst/>
            <a:gdLst>
              <a:gd name="connsiteX0" fmla="*/ 351529 w 11509730"/>
              <a:gd name="connsiteY0" fmla="*/ 0 h 3458229"/>
              <a:gd name="connsiteX1" fmla="*/ 11158201 w 11509730"/>
              <a:gd name="connsiteY1" fmla="*/ 0 h 3458229"/>
              <a:gd name="connsiteX2" fmla="*/ 11509730 w 11509730"/>
              <a:gd name="connsiteY2" fmla="*/ 351529 h 3458229"/>
              <a:gd name="connsiteX3" fmla="*/ 11509730 w 11509730"/>
              <a:gd name="connsiteY3" fmla="*/ 3106700 h 3458229"/>
              <a:gd name="connsiteX4" fmla="*/ 11158201 w 11509730"/>
              <a:gd name="connsiteY4" fmla="*/ 3458229 h 3458229"/>
              <a:gd name="connsiteX5" fmla="*/ 351529 w 11509730"/>
              <a:gd name="connsiteY5" fmla="*/ 3458229 h 3458229"/>
              <a:gd name="connsiteX6" fmla="*/ 0 w 11509730"/>
              <a:gd name="connsiteY6" fmla="*/ 3106700 h 3458229"/>
              <a:gd name="connsiteX7" fmla="*/ 0 w 11509730"/>
              <a:gd name="connsiteY7" fmla="*/ 351529 h 3458229"/>
              <a:gd name="connsiteX8" fmla="*/ 351529 w 11509730"/>
              <a:gd name="connsiteY8" fmla="*/ 0 h 34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9730" h="3458229">
                <a:moveTo>
                  <a:pt x="351529" y="0"/>
                </a:moveTo>
                <a:lnTo>
                  <a:pt x="11158201" y="0"/>
                </a:lnTo>
                <a:cubicBezTo>
                  <a:pt x="11352345" y="0"/>
                  <a:pt x="11509730" y="157385"/>
                  <a:pt x="11509730" y="351529"/>
                </a:cubicBezTo>
                <a:lnTo>
                  <a:pt x="11509730" y="3106700"/>
                </a:lnTo>
                <a:cubicBezTo>
                  <a:pt x="11509730" y="3300844"/>
                  <a:pt x="11352345" y="3458229"/>
                  <a:pt x="11158201" y="3458229"/>
                </a:cubicBezTo>
                <a:lnTo>
                  <a:pt x="351529" y="3458229"/>
                </a:lnTo>
                <a:cubicBezTo>
                  <a:pt x="157385" y="3458229"/>
                  <a:pt x="0" y="3300844"/>
                  <a:pt x="0" y="3106700"/>
                </a:cubicBezTo>
                <a:lnTo>
                  <a:pt x="0" y="351529"/>
                </a:lnTo>
                <a:cubicBezTo>
                  <a:pt x="0" y="157385"/>
                  <a:pt x="157385" y="0"/>
                  <a:pt x="35152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5E2BB8D-1BA0-4790-987D-651470CA8928}" type="datetime1">
              <a:rPr lang="en-US" smtClean="0"/>
              <a:t>8/2/2025</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4206020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vert="horz" lIns="91440" tIns="45720" rIns="91440" bIns="45720" rtlCol="0" anchor="t">
            <a:normAutofit/>
          </a:bodyPr>
          <a:lstStyle>
            <a:lvl1pPr>
              <a:defRPr lang="en-US" sz="52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8" name="Picture Placeholder 6">
            <a:extLst>
              <a:ext uri="{FF2B5EF4-FFF2-40B4-BE49-F238E27FC236}">
                <a16:creationId xmlns:a16="http://schemas.microsoft.com/office/drawing/2014/main" id="{55FC269D-AA10-2D35-8DD6-33E0E2CC4064}"/>
              </a:ext>
            </a:extLst>
          </p:cNvPr>
          <p:cNvSpPr>
            <a:spLocks noGrp="1"/>
          </p:cNvSpPr>
          <p:nvPr>
            <p:ph type="pic" sz="quarter" idx="13" hasCustomPrompt="1"/>
          </p:nvPr>
        </p:nvSpPr>
        <p:spPr>
          <a:xfrm>
            <a:off x="5591348" y="343038"/>
            <a:ext cx="6257031" cy="6172200"/>
          </a:xfrm>
          <a:custGeom>
            <a:avLst/>
            <a:gdLst>
              <a:gd name="connsiteX0" fmla="*/ 318609 w 6257031"/>
              <a:gd name="connsiteY0" fmla="*/ 0 h 6172200"/>
              <a:gd name="connsiteX1" fmla="*/ 5938422 w 6257031"/>
              <a:gd name="connsiteY1" fmla="*/ 0 h 6172200"/>
              <a:gd name="connsiteX2" fmla="*/ 6257031 w 6257031"/>
              <a:gd name="connsiteY2" fmla="*/ 318609 h 6172200"/>
              <a:gd name="connsiteX3" fmla="*/ 6257031 w 6257031"/>
              <a:gd name="connsiteY3" fmla="*/ 5853591 h 6172200"/>
              <a:gd name="connsiteX4" fmla="*/ 5938422 w 6257031"/>
              <a:gd name="connsiteY4" fmla="*/ 6172200 h 6172200"/>
              <a:gd name="connsiteX5" fmla="*/ 318609 w 6257031"/>
              <a:gd name="connsiteY5" fmla="*/ 6172200 h 6172200"/>
              <a:gd name="connsiteX6" fmla="*/ 0 w 6257031"/>
              <a:gd name="connsiteY6" fmla="*/ 5853591 h 6172200"/>
              <a:gd name="connsiteX7" fmla="*/ 0 w 6257031"/>
              <a:gd name="connsiteY7" fmla="*/ 318609 h 6172200"/>
              <a:gd name="connsiteX8" fmla="*/ 318609 w 6257031"/>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7031" h="6172200">
                <a:moveTo>
                  <a:pt x="318609" y="0"/>
                </a:moveTo>
                <a:lnTo>
                  <a:pt x="5938422" y="0"/>
                </a:lnTo>
                <a:cubicBezTo>
                  <a:pt x="6114385" y="0"/>
                  <a:pt x="6257031" y="142646"/>
                  <a:pt x="6257031" y="318609"/>
                </a:cubicBezTo>
                <a:lnTo>
                  <a:pt x="6257031" y="5853591"/>
                </a:lnTo>
                <a:cubicBezTo>
                  <a:pt x="6257031" y="6029554"/>
                  <a:pt x="6114385" y="6172200"/>
                  <a:pt x="5938422" y="6172200"/>
                </a:cubicBezTo>
                <a:lnTo>
                  <a:pt x="318609" y="6172200"/>
                </a:lnTo>
                <a:cubicBezTo>
                  <a:pt x="142646" y="6172200"/>
                  <a:pt x="0" y="6029554"/>
                  <a:pt x="0" y="5853591"/>
                </a:cubicBezTo>
                <a:lnTo>
                  <a:pt x="0" y="318609"/>
                </a:lnTo>
                <a:cubicBezTo>
                  <a:pt x="0" y="142646"/>
                  <a:pt x="142646" y="0"/>
                  <a:pt x="318609"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164B5AC7-D387-41BC-BBB6-F6DD0E8CACDB}" type="datetime1">
              <a:rPr lang="en-US" smtClean="0"/>
              <a:t>8/2/2025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329213837"/>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9" name="Picture Placeholder 8">
            <a:extLst>
              <a:ext uri="{FF2B5EF4-FFF2-40B4-BE49-F238E27FC236}">
                <a16:creationId xmlns:a16="http://schemas.microsoft.com/office/drawing/2014/main" id="{86A25225-80A2-7139-2A81-39CA926639FF}"/>
              </a:ext>
            </a:extLst>
          </p:cNvPr>
          <p:cNvSpPr>
            <a:spLocks noGrp="1"/>
          </p:cNvSpPr>
          <p:nvPr>
            <p:ph type="pic" sz="quarter" idx="13" hasCustomPrompt="1"/>
          </p:nvPr>
        </p:nvSpPr>
        <p:spPr>
          <a:xfrm>
            <a:off x="339373" y="3067414"/>
            <a:ext cx="11509730" cy="3458229"/>
          </a:xfrm>
          <a:custGeom>
            <a:avLst/>
            <a:gdLst>
              <a:gd name="connsiteX0" fmla="*/ 351529 w 11509730"/>
              <a:gd name="connsiteY0" fmla="*/ 0 h 3458229"/>
              <a:gd name="connsiteX1" fmla="*/ 11158201 w 11509730"/>
              <a:gd name="connsiteY1" fmla="*/ 0 h 3458229"/>
              <a:gd name="connsiteX2" fmla="*/ 11509730 w 11509730"/>
              <a:gd name="connsiteY2" fmla="*/ 351529 h 3458229"/>
              <a:gd name="connsiteX3" fmla="*/ 11509730 w 11509730"/>
              <a:gd name="connsiteY3" fmla="*/ 3106700 h 3458229"/>
              <a:gd name="connsiteX4" fmla="*/ 11158201 w 11509730"/>
              <a:gd name="connsiteY4" fmla="*/ 3458229 h 3458229"/>
              <a:gd name="connsiteX5" fmla="*/ 351529 w 11509730"/>
              <a:gd name="connsiteY5" fmla="*/ 3458229 h 3458229"/>
              <a:gd name="connsiteX6" fmla="*/ 0 w 11509730"/>
              <a:gd name="connsiteY6" fmla="*/ 3106700 h 3458229"/>
              <a:gd name="connsiteX7" fmla="*/ 0 w 11509730"/>
              <a:gd name="connsiteY7" fmla="*/ 351529 h 3458229"/>
              <a:gd name="connsiteX8" fmla="*/ 351529 w 11509730"/>
              <a:gd name="connsiteY8" fmla="*/ 0 h 34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9730" h="3458229">
                <a:moveTo>
                  <a:pt x="351529" y="0"/>
                </a:moveTo>
                <a:lnTo>
                  <a:pt x="11158201" y="0"/>
                </a:lnTo>
                <a:cubicBezTo>
                  <a:pt x="11352345" y="0"/>
                  <a:pt x="11509730" y="157385"/>
                  <a:pt x="11509730" y="351529"/>
                </a:cubicBezTo>
                <a:lnTo>
                  <a:pt x="11509730" y="3106700"/>
                </a:lnTo>
                <a:cubicBezTo>
                  <a:pt x="11509730" y="3300844"/>
                  <a:pt x="11352345" y="3458229"/>
                  <a:pt x="11158201" y="3458229"/>
                </a:cubicBezTo>
                <a:lnTo>
                  <a:pt x="351529" y="3458229"/>
                </a:lnTo>
                <a:cubicBezTo>
                  <a:pt x="157385" y="3458229"/>
                  <a:pt x="0" y="3300844"/>
                  <a:pt x="0" y="3106700"/>
                </a:cubicBezTo>
                <a:lnTo>
                  <a:pt x="0" y="351529"/>
                </a:lnTo>
                <a:cubicBezTo>
                  <a:pt x="0" y="157385"/>
                  <a:pt x="157385" y="0"/>
                  <a:pt x="35152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519672"/>
            <a:ext cx="3494314" cy="338328"/>
          </a:xfrm>
        </p:spPr>
        <p:txBody>
          <a:bodyPr/>
          <a:lstStyle/>
          <a:p>
            <a:fld id="{48CD4B21-9C97-4358-8E22-9F49A31BDF6B}" type="datetime1">
              <a:rPr lang="en-US" smtClean="0"/>
              <a:t>8/2/2025</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6519672"/>
            <a:ext cx="2805405" cy="338328"/>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6519672"/>
            <a:ext cx="429207" cy="338328"/>
          </a:xfrm>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4115693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dirty="0"/>
              <a:t>Click to edit Master title style</a:t>
            </a:r>
          </a:p>
        </p:txBody>
      </p:sp>
      <p:sp>
        <p:nvSpPr>
          <p:cNvPr id="10" name="Picture Placeholder 9">
            <a:extLst>
              <a:ext uri="{FF2B5EF4-FFF2-40B4-BE49-F238E27FC236}">
                <a16:creationId xmlns:a16="http://schemas.microsoft.com/office/drawing/2014/main" id="{45F6FDB5-F783-3538-287C-754C11C30975}"/>
              </a:ext>
            </a:extLst>
          </p:cNvPr>
          <p:cNvSpPr>
            <a:spLocks noGrp="1"/>
          </p:cNvSpPr>
          <p:nvPr>
            <p:ph type="pic" sz="quarter" idx="13" hasCustomPrompt="1"/>
          </p:nvPr>
        </p:nvSpPr>
        <p:spPr>
          <a:xfrm>
            <a:off x="429768" y="1828800"/>
            <a:ext cx="6176399" cy="4425696"/>
          </a:xfrm>
          <a:custGeom>
            <a:avLst/>
            <a:gdLst>
              <a:gd name="connsiteX0" fmla="*/ 325421 w 6450717"/>
              <a:gd name="connsiteY0" fmla="*/ 0 h 4425696"/>
              <a:gd name="connsiteX1" fmla="*/ 6125296 w 6450717"/>
              <a:gd name="connsiteY1" fmla="*/ 0 h 4425696"/>
              <a:gd name="connsiteX2" fmla="*/ 6450717 w 6450717"/>
              <a:gd name="connsiteY2" fmla="*/ 325421 h 4425696"/>
              <a:gd name="connsiteX3" fmla="*/ 6450717 w 6450717"/>
              <a:gd name="connsiteY3" fmla="*/ 4100275 h 4425696"/>
              <a:gd name="connsiteX4" fmla="*/ 6125296 w 6450717"/>
              <a:gd name="connsiteY4" fmla="*/ 4425696 h 4425696"/>
              <a:gd name="connsiteX5" fmla="*/ 325421 w 6450717"/>
              <a:gd name="connsiteY5" fmla="*/ 4425696 h 4425696"/>
              <a:gd name="connsiteX6" fmla="*/ 0 w 6450717"/>
              <a:gd name="connsiteY6" fmla="*/ 4100275 h 4425696"/>
              <a:gd name="connsiteX7" fmla="*/ 0 w 6450717"/>
              <a:gd name="connsiteY7" fmla="*/ 325421 h 4425696"/>
              <a:gd name="connsiteX8" fmla="*/ 325421 w 6450717"/>
              <a:gd name="connsiteY8" fmla="*/ 0 h 442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50717" h="4425696">
                <a:moveTo>
                  <a:pt x="325421" y="0"/>
                </a:moveTo>
                <a:lnTo>
                  <a:pt x="6125296" y="0"/>
                </a:lnTo>
                <a:cubicBezTo>
                  <a:pt x="6305021" y="0"/>
                  <a:pt x="6450717" y="145696"/>
                  <a:pt x="6450717" y="325421"/>
                </a:cubicBezTo>
                <a:lnTo>
                  <a:pt x="6450717" y="4100275"/>
                </a:lnTo>
                <a:cubicBezTo>
                  <a:pt x="6450717" y="4280000"/>
                  <a:pt x="6305021" y="4425696"/>
                  <a:pt x="6125296" y="4425696"/>
                </a:cubicBezTo>
                <a:lnTo>
                  <a:pt x="325421" y="4425696"/>
                </a:lnTo>
                <a:cubicBezTo>
                  <a:pt x="145696" y="4425696"/>
                  <a:pt x="0" y="4280000"/>
                  <a:pt x="0" y="4100275"/>
                </a:cubicBezTo>
                <a:lnTo>
                  <a:pt x="0" y="325421"/>
                </a:lnTo>
                <a:cubicBezTo>
                  <a:pt x="0" y="145696"/>
                  <a:pt x="145696" y="0"/>
                  <a:pt x="325421"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287768" y="1828800"/>
            <a:ext cx="4297680" cy="4428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B98FABC-5F70-4DE9-8A42-1DE3D93319BF}" type="datetime1">
              <a:rPr lang="en-US" smtClean="0"/>
              <a:t>8/2/2025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40851798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dirty="0"/>
              <a:t>Click to edit Master title style</a:t>
            </a:r>
          </a:p>
        </p:txBody>
      </p:sp>
      <p:sp>
        <p:nvSpPr>
          <p:cNvPr id="9" name="Picture Placeholder 8">
            <a:extLst>
              <a:ext uri="{FF2B5EF4-FFF2-40B4-BE49-F238E27FC236}">
                <a16:creationId xmlns:a16="http://schemas.microsoft.com/office/drawing/2014/main" id="{F5F2F272-6D18-7E06-3E9A-D10C5C502195}"/>
              </a:ext>
            </a:extLst>
          </p:cNvPr>
          <p:cNvSpPr>
            <a:spLocks noGrp="1"/>
          </p:cNvSpPr>
          <p:nvPr>
            <p:ph type="pic" sz="quarter" idx="13" hasCustomPrompt="1"/>
          </p:nvPr>
        </p:nvSpPr>
        <p:spPr>
          <a:xfrm>
            <a:off x="510075" y="2293496"/>
            <a:ext cx="4775158" cy="4039043"/>
          </a:xfrm>
          <a:custGeom>
            <a:avLst/>
            <a:gdLst>
              <a:gd name="connsiteX0" fmla="*/ 305917 w 4855463"/>
              <a:gd name="connsiteY0" fmla="*/ 0 h 4039043"/>
              <a:gd name="connsiteX1" fmla="*/ 4549547 w 4855463"/>
              <a:gd name="connsiteY1" fmla="*/ 0 h 4039043"/>
              <a:gd name="connsiteX2" fmla="*/ 4849249 w 4855463"/>
              <a:gd name="connsiteY2" fmla="*/ 244264 h 4039043"/>
              <a:gd name="connsiteX3" fmla="*/ 4855463 w 4855463"/>
              <a:gd name="connsiteY3" fmla="*/ 305907 h 4039043"/>
              <a:gd name="connsiteX4" fmla="*/ 4855463 w 4855463"/>
              <a:gd name="connsiteY4" fmla="*/ 3733136 h 4039043"/>
              <a:gd name="connsiteX5" fmla="*/ 4849249 w 4855463"/>
              <a:gd name="connsiteY5" fmla="*/ 3794779 h 4039043"/>
              <a:gd name="connsiteX6" fmla="*/ 4549547 w 4855463"/>
              <a:gd name="connsiteY6" fmla="*/ 4039043 h 4039043"/>
              <a:gd name="connsiteX7" fmla="*/ 305917 w 4855463"/>
              <a:gd name="connsiteY7" fmla="*/ 4039043 h 4039043"/>
              <a:gd name="connsiteX8" fmla="*/ 0 w 4855463"/>
              <a:gd name="connsiteY8" fmla="*/ 3733126 h 4039043"/>
              <a:gd name="connsiteX9" fmla="*/ 0 w 4855463"/>
              <a:gd name="connsiteY9" fmla="*/ 305917 h 4039043"/>
              <a:gd name="connsiteX10" fmla="*/ 305917 w 4855463"/>
              <a:gd name="connsiteY10" fmla="*/ 0 h 403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463" h="4039043">
                <a:moveTo>
                  <a:pt x="305917" y="0"/>
                </a:moveTo>
                <a:lnTo>
                  <a:pt x="4549547" y="0"/>
                </a:lnTo>
                <a:cubicBezTo>
                  <a:pt x="4697381" y="0"/>
                  <a:pt x="4820723" y="104863"/>
                  <a:pt x="4849249" y="244264"/>
                </a:cubicBezTo>
                <a:lnTo>
                  <a:pt x="4855463" y="305907"/>
                </a:lnTo>
                <a:lnTo>
                  <a:pt x="4855463" y="3733136"/>
                </a:lnTo>
                <a:lnTo>
                  <a:pt x="4849249" y="3794779"/>
                </a:lnTo>
                <a:cubicBezTo>
                  <a:pt x="4820723" y="3934180"/>
                  <a:pt x="4697381" y="4039043"/>
                  <a:pt x="4549547" y="4039043"/>
                </a:cubicBezTo>
                <a:lnTo>
                  <a:pt x="305917" y="4039043"/>
                </a:lnTo>
                <a:cubicBezTo>
                  <a:pt x="136964" y="4039043"/>
                  <a:pt x="0" y="3902079"/>
                  <a:pt x="0" y="3733126"/>
                </a:cubicBezTo>
                <a:lnTo>
                  <a:pt x="0" y="305917"/>
                </a:lnTo>
                <a:cubicBezTo>
                  <a:pt x="0" y="136964"/>
                  <a:pt x="136964" y="0"/>
                  <a:pt x="305917"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732AAB-0859-49C5-9F81-D3744B520913}" type="datetime1">
              <a:rPr lang="en-US" smtClean="0"/>
              <a:t>8/2/2025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577037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dirty="0"/>
              <a:t>Click to edit Master title style</a:t>
            </a:r>
          </a:p>
        </p:txBody>
      </p:sp>
      <p:sp>
        <p:nvSpPr>
          <p:cNvPr id="12" name="Picture Placeholder 11">
            <a:extLst>
              <a:ext uri="{FF2B5EF4-FFF2-40B4-BE49-F238E27FC236}">
                <a16:creationId xmlns:a16="http://schemas.microsoft.com/office/drawing/2014/main" id="{14639E5C-EF58-65A1-C364-F58DE761581C}"/>
              </a:ext>
            </a:extLst>
          </p:cNvPr>
          <p:cNvSpPr>
            <a:spLocks noGrp="1"/>
          </p:cNvSpPr>
          <p:nvPr>
            <p:ph type="pic" sz="quarter" idx="13" hasCustomPrompt="1"/>
          </p:nvPr>
        </p:nvSpPr>
        <p:spPr>
          <a:xfrm>
            <a:off x="510075" y="2293494"/>
            <a:ext cx="3666744" cy="4039044"/>
          </a:xfrm>
          <a:custGeom>
            <a:avLst/>
            <a:gdLst>
              <a:gd name="connsiteX0" fmla="*/ 292716 w 3666744"/>
              <a:gd name="connsiteY0" fmla="*/ 0 h 4039044"/>
              <a:gd name="connsiteX1" fmla="*/ 3374028 w 3666744"/>
              <a:gd name="connsiteY1" fmla="*/ 0 h 4039044"/>
              <a:gd name="connsiteX2" fmla="*/ 3666744 w 3666744"/>
              <a:gd name="connsiteY2" fmla="*/ 292716 h 4039044"/>
              <a:gd name="connsiteX3" fmla="*/ 3666744 w 3666744"/>
              <a:gd name="connsiteY3" fmla="*/ 3746328 h 4039044"/>
              <a:gd name="connsiteX4" fmla="*/ 3374028 w 3666744"/>
              <a:gd name="connsiteY4" fmla="*/ 4039044 h 4039044"/>
              <a:gd name="connsiteX5" fmla="*/ 292716 w 3666744"/>
              <a:gd name="connsiteY5" fmla="*/ 4039044 h 4039044"/>
              <a:gd name="connsiteX6" fmla="*/ 0 w 3666744"/>
              <a:gd name="connsiteY6" fmla="*/ 3746328 h 4039044"/>
              <a:gd name="connsiteX7" fmla="*/ 0 w 3666744"/>
              <a:gd name="connsiteY7" fmla="*/ 292716 h 4039044"/>
              <a:gd name="connsiteX8" fmla="*/ 292716 w 3666744"/>
              <a:gd name="connsiteY8" fmla="*/ 0 h 403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6744" h="4039044">
                <a:moveTo>
                  <a:pt x="292716" y="0"/>
                </a:moveTo>
                <a:lnTo>
                  <a:pt x="3374028" y="0"/>
                </a:lnTo>
                <a:cubicBezTo>
                  <a:pt x="3535691" y="0"/>
                  <a:pt x="3666744" y="131053"/>
                  <a:pt x="3666744" y="292716"/>
                </a:cubicBezTo>
                <a:lnTo>
                  <a:pt x="3666744" y="3746328"/>
                </a:lnTo>
                <a:cubicBezTo>
                  <a:pt x="3666744" y="3907991"/>
                  <a:pt x="3535691" y="4039044"/>
                  <a:pt x="3374028" y="4039044"/>
                </a:cubicBezTo>
                <a:lnTo>
                  <a:pt x="292716" y="4039044"/>
                </a:lnTo>
                <a:cubicBezTo>
                  <a:pt x="131053" y="4039044"/>
                  <a:pt x="0" y="3907991"/>
                  <a:pt x="0" y="3746328"/>
                </a:cubicBezTo>
                <a:lnTo>
                  <a:pt x="0" y="292716"/>
                </a:lnTo>
                <a:cubicBezTo>
                  <a:pt x="0" y="131053"/>
                  <a:pt x="131053" y="0"/>
                  <a:pt x="2927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73C0E27-EFA9-4706-B7B3-384BAC09CA5C}" type="datetime1">
              <a:rPr lang="en-US" smtClean="0"/>
              <a:t>8/2/2025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853824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93776" y="4992624"/>
            <a:ext cx="11201400" cy="1225296"/>
          </a:xfrm>
        </p:spPr>
        <p:txBody>
          <a:bodyPr anchor="t">
            <a:normAutofit/>
          </a:bodyPr>
          <a:lstStyle>
            <a:lvl1pPr algn="ctr">
              <a:lnSpc>
                <a:spcPct val="120000"/>
              </a:lnSpc>
              <a:defRPr sz="2400">
                <a:solidFill>
                  <a:schemeClr val="tx2">
                    <a:lumMod val="90000"/>
                    <a:lumOff val="10000"/>
                  </a:schemeClr>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44A38527-6BF7-45BD-8E9C-2BDCA53716A3}" type="datetime1">
              <a:rPr lang="en-US" smtClean="0"/>
              <a:t>8/2/2025</a:t>
            </a:fld>
            <a:endParaRPr lang="en-US"/>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493776" y="786384"/>
            <a:ext cx="11201400" cy="4206240"/>
          </a:xfrm>
        </p:spPr>
        <p:txBody>
          <a:bodyPr anchor="b">
            <a:normAutofit/>
          </a:bodyPr>
          <a:lstStyle>
            <a:lvl1pPr marL="0" indent="0" algn="ctr">
              <a:buNone/>
              <a:defRPr sz="27800">
                <a:solidFill>
                  <a:schemeClr val="tx2">
                    <a:lumMod val="90000"/>
                    <a:lumOff val="10000"/>
                  </a:schemeClr>
                </a:solidFill>
              </a:defRPr>
            </a:lvl1pPr>
          </a:lstStyle>
          <a:p>
            <a:pPr lvl="0"/>
            <a:r>
              <a:rPr lang="en-US" dirty="0"/>
              <a:t>##%</a:t>
            </a:r>
          </a:p>
        </p:txBody>
      </p:sp>
    </p:spTree>
    <p:extLst>
      <p:ext uri="{BB962C8B-B14F-4D97-AF65-F5344CB8AC3E}">
        <p14:creationId xmlns:p14="http://schemas.microsoft.com/office/powerpoint/2010/main" val="4139320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93776" y="4992624"/>
            <a:ext cx="11201400" cy="1225296"/>
          </a:xfrm>
        </p:spPr>
        <p:txBody>
          <a:bodyPr anchor="t">
            <a:normAutofit/>
          </a:bodyPr>
          <a:lstStyle>
            <a:lvl1pPr algn="ctr">
              <a:lnSpc>
                <a:spcPct val="120000"/>
              </a:lnSpc>
              <a:defRPr sz="2800">
                <a:solidFill>
                  <a:schemeClr val="tx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FAE2D2C4-0829-4B37-AFA9-97EED5EA275A}" type="datetime1">
              <a:rPr lang="en-US" smtClean="0"/>
              <a:t>8/2/2025</a:t>
            </a:fld>
            <a:endParaRPr lang="en-US"/>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493776" y="786384"/>
            <a:ext cx="11201400" cy="4206240"/>
          </a:xfrm>
        </p:spPr>
        <p:txBody>
          <a:bodyPr anchor="b">
            <a:normAutofit/>
          </a:bodyPr>
          <a:lstStyle>
            <a:lvl1pPr marL="0" indent="0" algn="ctr">
              <a:buNone/>
              <a:defRPr sz="27800">
                <a:solidFill>
                  <a:schemeClr val="tx1"/>
                </a:solidFill>
              </a:defRPr>
            </a:lvl1pPr>
          </a:lstStyle>
          <a:p>
            <a:pPr lvl="0"/>
            <a:r>
              <a:rPr lang="en-US" dirty="0"/>
              <a:t>##%</a:t>
            </a:r>
          </a:p>
        </p:txBody>
      </p:sp>
    </p:spTree>
    <p:extLst>
      <p:ext uri="{BB962C8B-B14F-4D97-AF65-F5344CB8AC3E}">
        <p14:creationId xmlns:p14="http://schemas.microsoft.com/office/powerpoint/2010/main" val="323475836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29768" y="4809744"/>
            <a:ext cx="5897880" cy="1353312"/>
          </a:xfrm>
        </p:spPr>
        <p:txBody>
          <a:bodyPr vert="horz" lIns="91440" tIns="45720" rIns="91440" bIns="45720" rtlCol="0" anchor="t">
            <a:normAutofit/>
          </a:bodyPr>
          <a:lstStyle>
            <a:lvl1pPr>
              <a:lnSpc>
                <a:spcPct val="120000"/>
              </a:lnSpc>
              <a:defRPr lang="en-US" sz="2800" dirty="0">
                <a:solidFill>
                  <a:schemeClr val="tx2">
                    <a:lumMod val="90000"/>
                    <a:lumOff val="10000"/>
                  </a:schemeClr>
                </a:solidFill>
              </a:defRPr>
            </a:lvl1pPr>
          </a:lstStyle>
          <a:p>
            <a:pPr lvl="0"/>
            <a:r>
              <a:rPr lang="en-US" dirty="0"/>
              <a:t>Click to edit Master title style</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DE13353C-D70D-4D92-85A4-BE6E7FCC2830}" type="datetime1">
              <a:rPr lang="en-US" smtClean="0"/>
              <a:t>8/2/2025</a:t>
            </a:fld>
            <a:endParaRPr lang="en-US"/>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429768" y="603504"/>
            <a:ext cx="11201400" cy="4206240"/>
          </a:xfrm>
        </p:spPr>
        <p:txBody>
          <a:bodyPr vert="horz" lIns="91440" tIns="45720" rIns="91440" bIns="45720" rtlCol="0" anchor="b">
            <a:normAutofit/>
          </a:bodyPr>
          <a:lstStyle>
            <a:lvl1pPr marL="0" indent="0">
              <a:lnSpc>
                <a:spcPct val="90000"/>
              </a:lnSpc>
              <a:spcBef>
                <a:spcPts val="0"/>
              </a:spcBef>
              <a:buNone/>
              <a:defRPr lang="en-US" sz="27800" dirty="0">
                <a:solidFill>
                  <a:schemeClr val="tx2">
                    <a:lumMod val="90000"/>
                    <a:lumOff val="10000"/>
                  </a:schemeClr>
                </a:solidFill>
              </a:defRPr>
            </a:lvl1pPr>
          </a:lstStyle>
          <a:p>
            <a:pPr lvl="0"/>
            <a:r>
              <a:rPr lang="en-US" dirty="0"/>
              <a:t>##%</a:t>
            </a:r>
          </a:p>
        </p:txBody>
      </p:sp>
    </p:spTree>
    <p:extLst>
      <p:ext uri="{BB962C8B-B14F-4D97-AF65-F5344CB8AC3E}">
        <p14:creationId xmlns:p14="http://schemas.microsoft.com/office/powerpoint/2010/main" val="35609707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267622C3-A8C0-4CE4-AFAA-25D23CB3242F}" type="datetime1">
              <a:rPr lang="en-US" smtClean="0"/>
              <a:t>8/2/2025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2013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CB9B6EAC-4E38-4BC4-964B-55A6571A4EBF}" type="datetime1">
              <a:rPr lang="en-US" smtClean="0"/>
              <a:t>8/2/2025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1929384"/>
            <a:ext cx="8266176" cy="4142232"/>
          </a:xfrm>
        </p:spPr>
        <p:txBody>
          <a:bodyPr anchor="b">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0511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9CB2DDD8-66B1-484C-ABC1-3F6C2E131531}" type="datetime1">
              <a:rPr lang="en-US" smtClean="0"/>
              <a:t>8/2/2025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16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97718" cy="3739896"/>
          </a:xfrm>
        </p:spPr>
        <p:txBody>
          <a:bodyPr vert="horz" lIns="91440" tIns="45720" rIns="91440" bIns="45720" rtlCol="0" anchor="t">
            <a:normAutofit/>
          </a:bodyPr>
          <a:lstStyle>
            <a:lvl1pPr>
              <a:defRPr lang="en-US" sz="66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vert="horz" lIns="91440" tIns="45720" rIns="91440" bIns="45720" rtlCol="0" anchor="b">
            <a:normAutofit/>
          </a:bodyPr>
          <a:lstStyle>
            <a:lvl1pPr marL="0" indent="0">
              <a:buNone/>
              <a:defRPr lang="en-US">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A0D73698-4765-4C7F-8C74-6EF048F95E94}" type="datetime1">
              <a:rPr lang="en-US" smtClean="0"/>
              <a:t>8/2/2025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
        <p:nvSpPr>
          <p:cNvPr id="11" name="Picture Placeholder 6">
            <a:extLst>
              <a:ext uri="{FF2B5EF4-FFF2-40B4-BE49-F238E27FC236}">
                <a16:creationId xmlns:a16="http://schemas.microsoft.com/office/drawing/2014/main" id="{8F28510C-0939-D915-FCC8-7D8AD4475782}"/>
              </a:ext>
            </a:extLst>
          </p:cNvPr>
          <p:cNvSpPr>
            <a:spLocks noGrp="1"/>
          </p:cNvSpPr>
          <p:nvPr>
            <p:ph type="pic" sz="quarter" idx="13" hasCustomPrompt="1"/>
          </p:nvPr>
        </p:nvSpPr>
        <p:spPr>
          <a:xfrm>
            <a:off x="6720113" y="342900"/>
            <a:ext cx="5131133" cy="6172200"/>
          </a:xfrm>
          <a:custGeom>
            <a:avLst/>
            <a:gdLst>
              <a:gd name="connsiteX0" fmla="*/ 305905 w 5334000"/>
              <a:gd name="connsiteY0" fmla="*/ 0 h 6172200"/>
              <a:gd name="connsiteX1" fmla="*/ 5028095 w 5334000"/>
              <a:gd name="connsiteY1" fmla="*/ 0 h 6172200"/>
              <a:gd name="connsiteX2" fmla="*/ 5334000 w 5334000"/>
              <a:gd name="connsiteY2" fmla="*/ 305905 h 6172200"/>
              <a:gd name="connsiteX3" fmla="*/ 5334000 w 5334000"/>
              <a:gd name="connsiteY3" fmla="*/ 5866295 h 6172200"/>
              <a:gd name="connsiteX4" fmla="*/ 5028095 w 5334000"/>
              <a:gd name="connsiteY4" fmla="*/ 6172200 h 6172200"/>
              <a:gd name="connsiteX5" fmla="*/ 305905 w 5334000"/>
              <a:gd name="connsiteY5" fmla="*/ 6172200 h 6172200"/>
              <a:gd name="connsiteX6" fmla="*/ 0 w 5334000"/>
              <a:gd name="connsiteY6" fmla="*/ 5866295 h 6172200"/>
              <a:gd name="connsiteX7" fmla="*/ 0 w 5334000"/>
              <a:gd name="connsiteY7" fmla="*/ 305905 h 6172200"/>
              <a:gd name="connsiteX8" fmla="*/ 305905 w 53340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0" h="6172200">
                <a:moveTo>
                  <a:pt x="305905" y="0"/>
                </a:moveTo>
                <a:lnTo>
                  <a:pt x="5028095" y="0"/>
                </a:lnTo>
                <a:cubicBezTo>
                  <a:pt x="5197042" y="0"/>
                  <a:pt x="5334000" y="136958"/>
                  <a:pt x="5334000" y="305905"/>
                </a:cubicBezTo>
                <a:lnTo>
                  <a:pt x="5334000" y="5866295"/>
                </a:lnTo>
                <a:cubicBezTo>
                  <a:pt x="5334000" y="6035242"/>
                  <a:pt x="5197042" y="6172200"/>
                  <a:pt x="5028095" y="6172200"/>
                </a:cubicBezTo>
                <a:lnTo>
                  <a:pt x="305905" y="6172200"/>
                </a:lnTo>
                <a:cubicBezTo>
                  <a:pt x="136958" y="6172200"/>
                  <a:pt x="0" y="6035242"/>
                  <a:pt x="0" y="5866295"/>
                </a:cubicBezTo>
                <a:lnTo>
                  <a:pt x="0" y="305905"/>
                </a:lnTo>
                <a:cubicBezTo>
                  <a:pt x="0" y="136958"/>
                  <a:pt x="136958" y="0"/>
                  <a:pt x="305905"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Tree>
    <p:extLst>
      <p:ext uri="{BB962C8B-B14F-4D97-AF65-F5344CB8AC3E}">
        <p14:creationId xmlns:p14="http://schemas.microsoft.com/office/powerpoint/2010/main" val="1200587725"/>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1636776" y="5276088"/>
            <a:ext cx="9061704" cy="466344"/>
          </a:xfrm>
        </p:spPr>
        <p:txBody>
          <a:bodyPr anchor="t">
            <a:normAutofit/>
          </a:bodyPr>
          <a:lstStyle>
            <a:lvl1pPr>
              <a:lnSpc>
                <a:spcPct val="120000"/>
              </a:lnSpc>
              <a:defRPr sz="2200" b="1">
                <a:solidFill>
                  <a:schemeClr val="tx2">
                    <a:lumMod val="75000"/>
                    <a:lumOff val="25000"/>
                  </a:schemeClr>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1499616" y="1828800"/>
            <a:ext cx="9198864" cy="2871216"/>
          </a:xfrm>
        </p:spPr>
        <p:txBody>
          <a:bodyPr anchor="ctr">
            <a:normAutofit/>
          </a:bodyPr>
          <a:lstStyle>
            <a:lvl1pPr marL="137160" indent="-137160">
              <a:lnSpc>
                <a:spcPct val="100000"/>
              </a:lnSpc>
              <a:spcBef>
                <a:spcPts val="0"/>
              </a:spcBef>
              <a:buFont typeface="Arial" panose="020B0604020202020204" pitchFamily="34" charset="0"/>
              <a:buNone/>
              <a:defRPr sz="40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E66CBEC5-37D0-4E5C-8671-D7D2A06BE21B}" type="datetime1">
              <a:rPr lang="en-US" smtClean="0"/>
              <a:t>8/2/2025</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4141522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351F96B-ED98-BF55-D2B0-047000EF48E1}"/>
              </a:ext>
            </a:extLst>
          </p:cNvPr>
          <p:cNvSpPr/>
          <p:nvPr/>
        </p:nvSpPr>
        <p:spPr>
          <a:xfrm>
            <a:off x="806386" y="760151"/>
            <a:ext cx="10579222" cy="5337698"/>
          </a:xfrm>
          <a:prstGeom prst="roundRect">
            <a:avLst>
              <a:gd name="adj" fmla="val 6093"/>
            </a:avLst>
          </a:pr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1801368" y="5120640"/>
            <a:ext cx="8549640" cy="621792"/>
          </a:xfrm>
        </p:spPr>
        <p:txBody>
          <a:bodyPr anchor="ctr">
            <a:normAutofit/>
          </a:bodyPr>
          <a:lstStyle>
            <a:lvl1pPr>
              <a:lnSpc>
                <a:spcPct val="120000"/>
              </a:lnSpc>
              <a:defRPr sz="1800" b="1">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1655064" y="2093976"/>
            <a:ext cx="8695944" cy="2130552"/>
          </a:xfrm>
        </p:spPr>
        <p:txBody>
          <a:bodyPr anchor="ctr">
            <a:normAutofit/>
          </a:bodyPr>
          <a:lstStyle>
            <a:lvl1pPr marL="137160" indent="-137160">
              <a:lnSpc>
                <a:spcPct val="100000"/>
              </a:lnSpc>
              <a:spcBef>
                <a:spcPts val="0"/>
              </a:spcBef>
              <a:buFont typeface="Arial" panose="020B0604020202020204" pitchFamily="34" charset="0"/>
              <a:buNone/>
              <a:defRPr sz="36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5246FC37-12B5-4EB9-BB05-B5E210E93FF0}" type="datetime1">
              <a:rPr lang="en-US" smtClean="0"/>
              <a:t>8/2/2025</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791190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598556" y="4965192"/>
            <a:ext cx="9450699" cy="1289304"/>
          </a:xfrm>
        </p:spPr>
        <p:txBody>
          <a:bodyPr anchor="b">
            <a:normAutofit/>
          </a:bodyPr>
          <a:lstStyle>
            <a:lvl1pPr>
              <a:lnSpc>
                <a:spcPct val="120000"/>
              </a:lnSpc>
              <a:defRPr sz="1800" b="1">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29768" y="438912"/>
            <a:ext cx="9619488" cy="4526280"/>
          </a:xfrm>
        </p:spPr>
        <p:txBody>
          <a:bodyPr anchor="ctr">
            <a:normAutofit/>
          </a:bodyPr>
          <a:lstStyle>
            <a:lvl1pPr marL="164592" indent="-164592">
              <a:lnSpc>
                <a:spcPct val="100000"/>
              </a:lnSpc>
              <a:spcBef>
                <a:spcPts val="0"/>
              </a:spcBef>
              <a:buFont typeface="Arial" panose="020B0604020202020204" pitchFamily="34" charset="0"/>
              <a:buNone/>
              <a:defRPr sz="48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A710F6F3-6829-4CDD-B3A1-8F321E27194A}" type="datetime1">
              <a:rPr lang="en-US" smtClean="0"/>
              <a:t>8/2/2025</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35263347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598556" y="4965192"/>
            <a:ext cx="9148947" cy="1289304"/>
          </a:xfrm>
        </p:spPr>
        <p:txBody>
          <a:bodyPr anchor="b">
            <a:normAutofit/>
          </a:bodyPr>
          <a:lstStyle>
            <a:lvl1pPr>
              <a:lnSpc>
                <a:spcPct val="120000"/>
              </a:lnSpc>
              <a:defRPr sz="1800" b="1">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29768" y="1179576"/>
            <a:ext cx="9317736" cy="3785616"/>
          </a:xfrm>
        </p:spPr>
        <p:txBody>
          <a:bodyPr anchor="b">
            <a:normAutofit/>
          </a:bodyPr>
          <a:lstStyle>
            <a:lvl1pPr marL="164592" indent="-164592">
              <a:lnSpc>
                <a:spcPct val="100000"/>
              </a:lnSpc>
              <a:spcBef>
                <a:spcPts val="0"/>
              </a:spcBef>
              <a:buFont typeface="Arial" panose="020B0604020202020204" pitchFamily="34" charset="0"/>
              <a:buNone/>
              <a:defRPr sz="4800"/>
            </a:lvl1pPr>
          </a:lstStyle>
          <a:p>
            <a:pPr lvl="0"/>
            <a:r>
              <a:rPr lang="en-US" dirty="0"/>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FCA6652C-AA1E-4738-883B-0336FAAA5DB1}" type="datetime1">
              <a:rPr lang="en-US" smtClean="0"/>
              <a:t>8/2/2025</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55142676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dirty="0"/>
              <a:t>Click to edit Master title style</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430213" y="2020825"/>
            <a:ext cx="5211762"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381750" y="2020824"/>
            <a:ext cx="521335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020F56A5-925A-45AB-8491-C696F304662B}" type="datetime1">
              <a:rPr lang="en-US" smtClean="0"/>
              <a:t>8/2/2025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9941398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430213" y="2020888"/>
            <a:ext cx="5211762"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381750" y="2020888"/>
            <a:ext cx="521335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2F882B41-9B9A-4653-8E8E-9D57A4983847}" type="datetime1">
              <a:rPr lang="en-US" smtClean="0"/>
              <a:t>8/2/2025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365499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86C80A14-C874-4C11-943E-4B7AAF73B997}" type="datetime1">
              <a:rPr lang="en-US" smtClean="0"/>
              <a:t>8/2/2025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670768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59A60914-BFFA-4E5B-B382-06A92C8508A8}" type="datetime1">
              <a:rPr lang="en-US" smtClean="0"/>
              <a:t>8/2/2025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6627576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29768" y="553615"/>
            <a:ext cx="3595634" cy="2212848"/>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29769" y="2823029"/>
            <a:ext cx="3309608" cy="3481355"/>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66741"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E6DEE75D-2E4A-469A-9092-8B43711F5315}" type="datetime1">
              <a:rPr lang="en-US" smtClean="0"/>
              <a:t>8/2/2025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900692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593592" cy="2212313"/>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Picture Placeholder 2">
            <a:extLst>
              <a:ext uri="{FF2B5EF4-FFF2-40B4-BE49-F238E27FC236}">
                <a16:creationId xmlns:a16="http://schemas.microsoft.com/office/drawing/2014/main" id="{ADACA751-BBB2-3E33-EA6C-54B4A7F6842B}"/>
              </a:ext>
            </a:extLst>
          </p:cNvPr>
          <p:cNvSpPr>
            <a:spLocks noGrp="1"/>
          </p:cNvSpPr>
          <p:nvPr>
            <p:ph type="pic" idx="1" hasCustomPrompt="1"/>
          </p:nvPr>
        </p:nvSpPr>
        <p:spPr>
          <a:xfrm>
            <a:off x="4502843" y="342901"/>
            <a:ext cx="7346258" cy="6172198"/>
          </a:xfrm>
          <a:custGeom>
            <a:avLst/>
            <a:gdLst>
              <a:gd name="connsiteX0" fmla="*/ 264355 w 6785782"/>
              <a:gd name="connsiteY0" fmla="*/ 0 h 6172198"/>
              <a:gd name="connsiteX1" fmla="*/ 6521427 w 6785782"/>
              <a:gd name="connsiteY1" fmla="*/ 0 h 6172198"/>
              <a:gd name="connsiteX2" fmla="*/ 6785782 w 6785782"/>
              <a:gd name="connsiteY2" fmla="*/ 264355 h 6172198"/>
              <a:gd name="connsiteX3" fmla="*/ 6785782 w 6785782"/>
              <a:gd name="connsiteY3" fmla="*/ 5907843 h 6172198"/>
              <a:gd name="connsiteX4" fmla="*/ 6521427 w 6785782"/>
              <a:gd name="connsiteY4" fmla="*/ 6172198 h 6172198"/>
              <a:gd name="connsiteX5" fmla="*/ 264355 w 6785782"/>
              <a:gd name="connsiteY5" fmla="*/ 6172198 h 6172198"/>
              <a:gd name="connsiteX6" fmla="*/ 0 w 6785782"/>
              <a:gd name="connsiteY6" fmla="*/ 5907843 h 6172198"/>
              <a:gd name="connsiteX7" fmla="*/ 0 w 6785782"/>
              <a:gd name="connsiteY7" fmla="*/ 264355 h 6172198"/>
              <a:gd name="connsiteX8" fmla="*/ 264355 w 6785782"/>
              <a:gd name="connsiteY8" fmla="*/ 0 h 617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5782" h="6172198">
                <a:moveTo>
                  <a:pt x="264355" y="0"/>
                </a:moveTo>
                <a:lnTo>
                  <a:pt x="6521427" y="0"/>
                </a:lnTo>
                <a:cubicBezTo>
                  <a:pt x="6667426" y="0"/>
                  <a:pt x="6785782" y="118356"/>
                  <a:pt x="6785782" y="264355"/>
                </a:cubicBezTo>
                <a:lnTo>
                  <a:pt x="6785782" y="5907843"/>
                </a:lnTo>
                <a:cubicBezTo>
                  <a:pt x="6785782" y="6053842"/>
                  <a:pt x="6667426" y="6172198"/>
                  <a:pt x="6521427" y="6172198"/>
                </a:cubicBezTo>
                <a:lnTo>
                  <a:pt x="264355" y="6172198"/>
                </a:lnTo>
                <a:cubicBezTo>
                  <a:pt x="118356" y="6172198"/>
                  <a:pt x="0" y="6053842"/>
                  <a:pt x="0" y="5907843"/>
                </a:cubicBezTo>
                <a:lnTo>
                  <a:pt x="0" y="264355"/>
                </a:lnTo>
                <a:cubicBezTo>
                  <a:pt x="0" y="118356"/>
                  <a:pt x="118356" y="0"/>
                  <a:pt x="264355" y="0"/>
                </a:cubicBezTo>
                <a:close/>
              </a:path>
            </a:pathLst>
          </a:custGeom>
          <a:blipFill dpi="0" rotWithShape="1">
            <a:blip r:embed="rId2">
              <a:alphaModFix amt="60000"/>
            </a:blip>
            <a:srcRect/>
            <a:stretch>
              <a:fillRect/>
            </a:stretch>
          </a:blipFill>
        </p:spPr>
        <p:txBody>
          <a:bodyPr wrap="square">
            <a:no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1E6FD38-01FF-4539-8A35-AB19E4D5C3A7}" type="datetime1">
              <a:rPr lang="en-US" smtClean="0"/>
              <a:t>8/2/2025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3380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vert="horz" lIns="91440" tIns="45720" rIns="91440" bIns="45720" rtlCol="0" anchor="t">
            <a:normAutofit/>
          </a:bodyPr>
          <a:lstStyle>
            <a:lvl1pPr>
              <a:defRPr lang="en-US" sz="52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vert="horz" lIns="91440" tIns="45720" rIns="91440" bIns="45720" rtlCol="0" anchor="b">
            <a:normAutofit/>
          </a:bodyPr>
          <a:lstStyle>
            <a:lvl1pPr marL="0" indent="0">
              <a:buNone/>
              <a:defRPr lang="en-US">
                <a:solidFill>
                  <a:schemeClr val="tx2"/>
                </a:solidFill>
              </a:defRPr>
            </a:lvl1pPr>
          </a:lstStyle>
          <a:p>
            <a:pPr lvl="0"/>
            <a:r>
              <a:rPr lang="en-US" dirty="0"/>
              <a:t>Click to edit Master subtitle style</a:t>
            </a:r>
          </a:p>
        </p:txBody>
      </p:sp>
      <p:sp>
        <p:nvSpPr>
          <p:cNvPr id="8" name="Picture Placeholder 6">
            <a:extLst>
              <a:ext uri="{FF2B5EF4-FFF2-40B4-BE49-F238E27FC236}">
                <a16:creationId xmlns:a16="http://schemas.microsoft.com/office/drawing/2014/main" id="{55FC269D-AA10-2D35-8DD6-33E0E2CC4064}"/>
              </a:ext>
            </a:extLst>
          </p:cNvPr>
          <p:cNvSpPr>
            <a:spLocks noGrp="1"/>
          </p:cNvSpPr>
          <p:nvPr>
            <p:ph type="pic" sz="quarter" idx="13" hasCustomPrompt="1"/>
          </p:nvPr>
        </p:nvSpPr>
        <p:spPr>
          <a:xfrm>
            <a:off x="347472" y="343038"/>
            <a:ext cx="6257031" cy="6172200"/>
          </a:xfrm>
          <a:custGeom>
            <a:avLst/>
            <a:gdLst>
              <a:gd name="connsiteX0" fmla="*/ 318609 w 6257031"/>
              <a:gd name="connsiteY0" fmla="*/ 0 h 6172200"/>
              <a:gd name="connsiteX1" fmla="*/ 5938422 w 6257031"/>
              <a:gd name="connsiteY1" fmla="*/ 0 h 6172200"/>
              <a:gd name="connsiteX2" fmla="*/ 6257031 w 6257031"/>
              <a:gd name="connsiteY2" fmla="*/ 318609 h 6172200"/>
              <a:gd name="connsiteX3" fmla="*/ 6257031 w 6257031"/>
              <a:gd name="connsiteY3" fmla="*/ 5853591 h 6172200"/>
              <a:gd name="connsiteX4" fmla="*/ 5938422 w 6257031"/>
              <a:gd name="connsiteY4" fmla="*/ 6172200 h 6172200"/>
              <a:gd name="connsiteX5" fmla="*/ 318609 w 6257031"/>
              <a:gd name="connsiteY5" fmla="*/ 6172200 h 6172200"/>
              <a:gd name="connsiteX6" fmla="*/ 0 w 6257031"/>
              <a:gd name="connsiteY6" fmla="*/ 5853591 h 6172200"/>
              <a:gd name="connsiteX7" fmla="*/ 0 w 6257031"/>
              <a:gd name="connsiteY7" fmla="*/ 318609 h 6172200"/>
              <a:gd name="connsiteX8" fmla="*/ 318609 w 6257031"/>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7031" h="6172200">
                <a:moveTo>
                  <a:pt x="318609" y="0"/>
                </a:moveTo>
                <a:lnTo>
                  <a:pt x="5938422" y="0"/>
                </a:lnTo>
                <a:cubicBezTo>
                  <a:pt x="6114385" y="0"/>
                  <a:pt x="6257031" y="142646"/>
                  <a:pt x="6257031" y="318609"/>
                </a:cubicBezTo>
                <a:lnTo>
                  <a:pt x="6257031" y="5853591"/>
                </a:lnTo>
                <a:cubicBezTo>
                  <a:pt x="6257031" y="6029554"/>
                  <a:pt x="6114385" y="6172200"/>
                  <a:pt x="5938422" y="6172200"/>
                </a:cubicBezTo>
                <a:lnTo>
                  <a:pt x="318609" y="6172200"/>
                </a:lnTo>
                <a:cubicBezTo>
                  <a:pt x="142646" y="6172200"/>
                  <a:pt x="0" y="6029554"/>
                  <a:pt x="0" y="5853591"/>
                </a:cubicBezTo>
                <a:lnTo>
                  <a:pt x="0" y="318609"/>
                </a:lnTo>
                <a:cubicBezTo>
                  <a:pt x="0" y="142646"/>
                  <a:pt x="142646" y="0"/>
                  <a:pt x="318609"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19A3EA51-69C4-4090-B98A-31CA47A2E35E}" type="datetime1">
              <a:rPr lang="en-US" smtClean="0"/>
              <a:t>8/2/2025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787661519"/>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28C5BFC-EF85-4C2B-8809-2F9E7D76A143}" type="datetime1">
              <a:rPr lang="en-US" smtClean="0"/>
              <a:t>8/2/2025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457583272"/>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7370064" cy="1842020"/>
          </a:xfrm>
        </p:spPr>
        <p:txBody>
          <a:bodyPr anchor="b">
            <a:normAutofit/>
          </a:bodyPr>
          <a:lstStyle>
            <a:lvl1pPr>
              <a:defRPr sz="6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7370064" cy="223113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48805FF-0F6F-4DB7-B5D6-9BF14E40F716}" type="datetime1">
              <a:rPr lang="en-US" smtClean="0"/>
              <a:t>8/2/2025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83742040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9317736" cy="4453128"/>
          </a:xfrm>
        </p:spPr>
        <p:txBody>
          <a:bodyPr vert="horz" lIns="91440" tIns="45720" rIns="91440" bIns="45720" rtlCol="0" anchor="t">
            <a:normAutofit/>
          </a:bodyPr>
          <a:lstStyle>
            <a:lvl1pPr>
              <a:defRPr lang="en-US" sz="96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965192"/>
            <a:ext cx="5431536" cy="128930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46633933-AD95-42CF-A390-A7073FD506A1}" type="datetime1">
              <a:rPr lang="en-US" smtClean="0"/>
              <a:t>8/2/2025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341376431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08176" y="1536192"/>
            <a:ext cx="9171432" cy="2615184"/>
          </a:xfrm>
        </p:spPr>
        <p:txBody>
          <a:bodyPr anchor="ctr">
            <a:normAutofit/>
          </a:bodyPr>
          <a:lstStyle>
            <a:lvl1pPr algn="ctr">
              <a:defRPr sz="54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08176" y="4427554"/>
            <a:ext cx="9171432" cy="1143000"/>
          </a:xfrm>
        </p:spPr>
        <p:txBody>
          <a:bodyPr anchor="t">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CD50E307-C64C-483A-9485-A61D01D72197}" type="datetime1">
              <a:rPr lang="en-US" smtClean="0"/>
              <a:t>8/2/2025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180524766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11494008" cy="4654296"/>
          </a:xfrm>
        </p:spPr>
        <p:txBody>
          <a:bodyPr vert="horz" lIns="91440" tIns="45720" rIns="91440" bIns="45720" rtlCol="0" anchor="t">
            <a:normAutofit/>
          </a:bodyPr>
          <a:lstStyle>
            <a:lvl1pPr>
              <a:defRPr lang="en-US" sz="125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093208"/>
            <a:ext cx="5669280" cy="1161288"/>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8BC36CA3-7064-4E52-B24E-E3CC37B36CB8}" type="datetime1">
              <a:rPr lang="en-US" smtClean="0"/>
              <a:t>8/2/2025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131169044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A12A6-507C-2714-2F24-09ADE11584C5}"/>
              </a:ext>
            </a:extLst>
          </p:cNvPr>
          <p:cNvSpPr/>
          <p:nvPr/>
        </p:nvSpPr>
        <p:spPr>
          <a:xfrm>
            <a:off x="0" y="0"/>
            <a:ext cx="12192000" cy="6858000"/>
          </a:xfrm>
          <a:prstGeom prst="rect">
            <a:avLst/>
          </a:prstGeom>
          <a:solidFill>
            <a:schemeClr val="bg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429768" y="1810512"/>
            <a:ext cx="7772400" cy="4562856"/>
          </a:xfrm>
        </p:spPr>
        <p:txBody>
          <a:bodyPr anchor="b">
            <a:normAutofit/>
          </a:bodyPr>
          <a:lstStyle>
            <a:lvl1pPr>
              <a:defRPr sz="8000">
                <a:solidFill>
                  <a:schemeClr val="tx2"/>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tx2"/>
                </a:solidFill>
              </a:defRPr>
            </a:lvl1pPr>
          </a:lstStyle>
          <a:p>
            <a:fld id="{333F469A-9BA4-41D9-A358-7174319CB857}" type="datetime1">
              <a:rPr lang="en-US" smtClean="0"/>
              <a:t>8/2/2025</a:t>
            </a:fld>
            <a:endParaRPr lang="en-US"/>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118848102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29768" y="283464"/>
            <a:ext cx="10652760" cy="96926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29768" y="1380744"/>
            <a:ext cx="10652760" cy="49011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29768" y="6519672"/>
            <a:ext cx="2843784" cy="338328"/>
          </a:xfrm>
          <a:prstGeom prst="rect">
            <a:avLst/>
          </a:prstGeom>
        </p:spPr>
        <p:txBody>
          <a:bodyPr vert="horz" lIns="91440" tIns="45720" rIns="91440" bIns="45720" rtlCol="0" anchor="ctr"/>
          <a:lstStyle>
            <a:lvl1pPr algn="l">
              <a:defRPr sz="800">
                <a:solidFill>
                  <a:schemeClr val="tx1"/>
                </a:solidFill>
              </a:defRPr>
            </a:lvl1pPr>
          </a:lstStyle>
          <a:p>
            <a:fld id="{E9D380B3-E270-4064-8D13-292A875F6C31}" type="datetime1">
              <a:rPr lang="en-US" smtClean="0"/>
              <a:t>8/2/2025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60536" y="6519672"/>
            <a:ext cx="2642616" cy="338328"/>
          </a:xfrm>
          <a:prstGeom prst="rect">
            <a:avLst/>
          </a:prstGeom>
        </p:spPr>
        <p:txBody>
          <a:bodyPr vert="horz" lIns="91440" tIns="45720" rIns="91440" bIns="45720" rtlCol="0" anchor="ctr"/>
          <a:lstStyle>
            <a:lvl1pPr algn="r">
              <a:defRPr sz="800">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475720" y="6519672"/>
            <a:ext cx="457200" cy="338328"/>
          </a:xfrm>
          <a:prstGeom prst="rect">
            <a:avLst/>
          </a:prstGeom>
        </p:spPr>
        <p:txBody>
          <a:bodyPr vert="horz" lIns="91440" tIns="45720" rIns="91440" bIns="45720" rtlCol="0" anchor="ctr"/>
          <a:lstStyle>
            <a:lvl1pPr algn="r">
              <a:defRPr sz="800">
                <a:solidFill>
                  <a:schemeClr val="tx1"/>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4152019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Lst>
  <p:hf sldNum="0"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biblia.com/bible/kjv1900/2-corinthians/5/7"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biblia.com/bible/kjv1900/1-corinthians/2/14"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biblia.com/bible/kjv1900/john/20/25#footnote1" TargetMode="External"/><Relationship Id="rId2" Type="http://schemas.openxmlformats.org/officeDocument/2006/relationships/hyperlink" Target="https://biblia.com/bible/kjv1900/john/20/25"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biblia.com/bible/kjv1900/proverbs/3/5"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biblia.com/bible/kjv1900/1-corinthians/2/9-10"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biblia.com/bible/kjv1900/1-corinthians/2/9-10"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biblia.com/bible/kjv1900/matthew/16/16-17"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biblia.com/bible/kjv1900/1-corinthians/2/12-14"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768" y="5276088"/>
            <a:ext cx="11347704" cy="786384"/>
          </a:xfrm>
        </p:spPr>
        <p:txBody>
          <a:bodyPr anchor="b">
            <a:normAutofit/>
          </a:bodyPr>
          <a:lstStyle/>
          <a:p>
            <a:r>
              <a:rPr lang="en-US"/>
              <a:t>Beyond What We Can See And Hear!</a:t>
            </a:r>
            <a:endParaRPr lang="en-US" dirty="0"/>
          </a:p>
        </p:txBody>
      </p:sp>
      <p:sp>
        <p:nvSpPr>
          <p:cNvPr id="3" name="Subtitle 2"/>
          <p:cNvSpPr>
            <a:spLocks noGrp="1"/>
          </p:cNvSpPr>
          <p:nvPr>
            <p:ph type="subTitle" idx="1"/>
          </p:nvPr>
        </p:nvSpPr>
        <p:spPr>
          <a:xfrm>
            <a:off x="429768" y="5980176"/>
            <a:ext cx="11347704" cy="530352"/>
          </a:xfrm>
        </p:spPr>
        <p:txBody>
          <a:bodyPr vert="horz" lIns="91440" tIns="45720" rIns="91440" bIns="45720" rtlCol="0" anchor="t">
            <a:normAutofit/>
          </a:bodyPr>
          <a:lstStyle/>
          <a:p>
            <a:pPr algn="ctr"/>
            <a:r>
              <a:rPr lang="en-US"/>
              <a:t>Sense Knowledge – Spiritual Revelation</a:t>
            </a:r>
          </a:p>
        </p:txBody>
      </p:sp>
      <p:pic>
        <p:nvPicPr>
          <p:cNvPr id="4" name="Picture Placeholder 3" descr="A blue and gold logo with a black background&#10;&#10;AI-generated content may be incorrect.">
            <a:extLst>
              <a:ext uri="{FF2B5EF4-FFF2-40B4-BE49-F238E27FC236}">
                <a16:creationId xmlns:a16="http://schemas.microsoft.com/office/drawing/2014/main" id="{CBF50904-6788-C2F3-E819-506D7D9F931C}"/>
              </a:ext>
            </a:extLst>
          </p:cNvPr>
          <p:cNvPicPr>
            <a:picLocks noGrp="1" noChangeAspect="1"/>
          </p:cNvPicPr>
          <p:nvPr>
            <p:ph type="pic" sz="quarter" idx="13"/>
          </p:nvPr>
        </p:nvPicPr>
        <p:blipFill>
          <a:blip r:embed="rId2"/>
          <a:srcRect t="25948" r="2" b="2"/>
          <a:stretch>
            <a:fillRect/>
          </a:stretch>
        </p:blipFill>
        <p:spPr>
          <a:xfrm>
            <a:off x="342901" y="343038"/>
            <a:ext cx="11506200" cy="4792766"/>
          </a:xfrm>
          <a:custGeom>
            <a:avLst/>
            <a:gdLst>
              <a:gd name="connsiteX0" fmla="*/ 318609 w 6257031"/>
              <a:gd name="connsiteY0" fmla="*/ 0 h 6172200"/>
              <a:gd name="connsiteX1" fmla="*/ 5938422 w 6257031"/>
              <a:gd name="connsiteY1" fmla="*/ 0 h 6172200"/>
              <a:gd name="connsiteX2" fmla="*/ 6257031 w 6257031"/>
              <a:gd name="connsiteY2" fmla="*/ 318609 h 6172200"/>
              <a:gd name="connsiteX3" fmla="*/ 6257031 w 6257031"/>
              <a:gd name="connsiteY3" fmla="*/ 5853591 h 6172200"/>
              <a:gd name="connsiteX4" fmla="*/ 5938422 w 6257031"/>
              <a:gd name="connsiteY4" fmla="*/ 6172200 h 6172200"/>
              <a:gd name="connsiteX5" fmla="*/ 318609 w 6257031"/>
              <a:gd name="connsiteY5" fmla="*/ 6172200 h 6172200"/>
              <a:gd name="connsiteX6" fmla="*/ 0 w 6257031"/>
              <a:gd name="connsiteY6" fmla="*/ 5853591 h 6172200"/>
              <a:gd name="connsiteX7" fmla="*/ 0 w 6257031"/>
              <a:gd name="connsiteY7" fmla="*/ 318609 h 6172200"/>
              <a:gd name="connsiteX8" fmla="*/ 318609 w 6257031"/>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7031" h="6172200">
                <a:moveTo>
                  <a:pt x="318609" y="0"/>
                </a:moveTo>
                <a:lnTo>
                  <a:pt x="5938422" y="0"/>
                </a:lnTo>
                <a:cubicBezTo>
                  <a:pt x="6114385" y="0"/>
                  <a:pt x="6257031" y="142646"/>
                  <a:pt x="6257031" y="318609"/>
                </a:cubicBezTo>
                <a:lnTo>
                  <a:pt x="6257031" y="5853591"/>
                </a:lnTo>
                <a:cubicBezTo>
                  <a:pt x="6257031" y="6029554"/>
                  <a:pt x="6114385" y="6172200"/>
                  <a:pt x="5938422" y="6172200"/>
                </a:cubicBezTo>
                <a:lnTo>
                  <a:pt x="318609" y="6172200"/>
                </a:lnTo>
                <a:cubicBezTo>
                  <a:pt x="142646" y="6172200"/>
                  <a:pt x="0" y="6029554"/>
                  <a:pt x="0" y="5853591"/>
                </a:cubicBezTo>
                <a:lnTo>
                  <a:pt x="0" y="318609"/>
                </a:lnTo>
                <a:cubicBezTo>
                  <a:pt x="0" y="142646"/>
                  <a:pt x="142646" y="0"/>
                  <a:pt x="318609" y="0"/>
                </a:cubicBezTo>
                <a:close/>
              </a:path>
            </a:pathLst>
          </a:custGeom>
          <a:noFill/>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BA323-A6CD-4239-9127-FD52CF3A9F9B}"/>
              </a:ext>
            </a:extLst>
          </p:cNvPr>
          <p:cNvSpPr>
            <a:spLocks noGrp="1"/>
          </p:cNvSpPr>
          <p:nvPr>
            <p:ph type="ctrTitle"/>
          </p:nvPr>
        </p:nvSpPr>
        <p:spPr>
          <a:xfrm>
            <a:off x="1408176" y="1536192"/>
            <a:ext cx="9171432" cy="3676541"/>
          </a:xfrm>
        </p:spPr>
        <p:txBody>
          <a:bodyPr>
            <a:normAutofit/>
          </a:bodyPr>
          <a:lstStyle/>
          <a:p>
            <a:r>
              <a:rPr lang="en-US" sz="3200" b="1" dirty="0"/>
              <a:t>2 Corinthians 5:7 </a:t>
            </a:r>
          </a:p>
          <a:p>
            <a:r>
              <a:rPr lang="en-US" sz="3200" b="1" dirty="0">
                <a:hlinkClick r:id="rId2"/>
              </a:rPr>
              <a:t>King James Version</a:t>
            </a:r>
            <a:endParaRPr lang="en-US" sz="3200" b="1" dirty="0"/>
          </a:p>
          <a:p>
            <a:r>
              <a:rPr lang="en-US" sz="3200" b="1" dirty="0">
                <a:latin typeface="Source Sans Pro"/>
                <a:ea typeface="Source Sans Pro"/>
              </a:rPr>
              <a:t>7 </a:t>
            </a:r>
            <a:r>
              <a:rPr lang="en-US" sz="3200" b="1" dirty="0">
                <a:latin typeface="Georgia"/>
              </a:rPr>
              <a:t>(For </a:t>
            </a:r>
            <a:r>
              <a:rPr lang="en-US" sz="3200" b="1" dirty="0">
                <a:latin typeface="Georgia"/>
                <a:ea typeface="+mj-lt"/>
                <a:cs typeface="+mj-lt"/>
              </a:rPr>
              <a:t>we</a:t>
            </a:r>
            <a:r>
              <a:rPr lang="en-US" sz="3200" b="1" dirty="0">
                <a:latin typeface="Georgia"/>
              </a:rPr>
              <a:t> walk by faith, </a:t>
            </a:r>
            <a:r>
              <a:rPr lang="en-US" sz="3200" b="1" dirty="0">
                <a:latin typeface="Georgia"/>
                <a:ea typeface="+mj-lt"/>
                <a:cs typeface="+mj-lt"/>
              </a:rPr>
              <a:t>not</a:t>
            </a:r>
            <a:r>
              <a:rPr lang="en-US" sz="3200" b="1" dirty="0">
                <a:latin typeface="Georgia"/>
              </a:rPr>
              <a:t> by sight:) </a:t>
            </a:r>
            <a:endParaRPr lang="en-US" sz="3200" b="1" dirty="0"/>
          </a:p>
          <a:p>
            <a:endParaRPr lang="en-US" dirty="0"/>
          </a:p>
        </p:txBody>
      </p:sp>
    </p:spTree>
    <p:extLst>
      <p:ext uri="{BB962C8B-B14F-4D97-AF65-F5344CB8AC3E}">
        <p14:creationId xmlns:p14="http://schemas.microsoft.com/office/powerpoint/2010/main" val="2555218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D4D96-717C-361D-1A30-BA897616D1B3}"/>
              </a:ext>
            </a:extLst>
          </p:cNvPr>
          <p:cNvSpPr>
            <a:spLocks noGrp="1"/>
          </p:cNvSpPr>
          <p:nvPr>
            <p:ph type="ctrTitle"/>
          </p:nvPr>
        </p:nvSpPr>
        <p:spPr>
          <a:xfrm>
            <a:off x="1408176" y="1536192"/>
            <a:ext cx="9171432" cy="3830755"/>
          </a:xfrm>
        </p:spPr>
        <p:txBody>
          <a:bodyPr>
            <a:normAutofit/>
          </a:bodyPr>
          <a:lstStyle/>
          <a:p>
            <a:pPr algn="l"/>
            <a:r>
              <a:rPr lang="en-US" sz="3600" b="1" dirty="0"/>
              <a:t>1 Corinthians 2:14 </a:t>
            </a:r>
            <a:endParaRPr lang="en-US" b="1"/>
          </a:p>
          <a:p>
            <a:pPr algn="l"/>
            <a:r>
              <a:rPr lang="en-US" sz="3600" b="1" dirty="0">
                <a:hlinkClick r:id="rId2"/>
              </a:rPr>
              <a:t>King James Version</a:t>
            </a:r>
            <a:endParaRPr lang="en-US" sz="3600" b="1" dirty="0"/>
          </a:p>
          <a:p>
            <a:pPr algn="l"/>
            <a:r>
              <a:rPr lang="en-US" sz="3600" b="1" dirty="0">
                <a:latin typeface="Source Sans Pro"/>
                <a:ea typeface="Source Sans Pro"/>
              </a:rPr>
              <a:t>14 </a:t>
            </a:r>
            <a:r>
              <a:rPr lang="en-US" sz="3600" b="1" dirty="0">
                <a:latin typeface="Georgia"/>
                <a:ea typeface="+mj-lt"/>
                <a:cs typeface="+mj-lt"/>
              </a:rPr>
              <a:t>But</a:t>
            </a:r>
            <a:r>
              <a:rPr lang="en-US" sz="3600" b="1" dirty="0">
                <a:latin typeface="Georgia"/>
              </a:rPr>
              <a:t> the </a:t>
            </a:r>
            <a:r>
              <a:rPr lang="en-US" sz="3600" b="1" dirty="0">
                <a:latin typeface="Georgia"/>
                <a:ea typeface="+mj-lt"/>
                <a:cs typeface="+mj-lt"/>
              </a:rPr>
              <a:t>natural</a:t>
            </a:r>
            <a:r>
              <a:rPr lang="en-US" sz="3600" b="1" dirty="0">
                <a:latin typeface="Georgia"/>
              </a:rPr>
              <a:t> man </a:t>
            </a:r>
            <a:r>
              <a:rPr lang="en-US" sz="3600" b="1" err="1">
                <a:latin typeface="Georgia"/>
              </a:rPr>
              <a:t>receiveth</a:t>
            </a:r>
            <a:r>
              <a:rPr lang="en-US" sz="3600" b="1" dirty="0">
                <a:latin typeface="Georgia"/>
              </a:rPr>
              <a:t> not the things of the Spirit of God: </a:t>
            </a:r>
            <a:r>
              <a:rPr lang="en-US" sz="3600" b="1" dirty="0">
                <a:latin typeface="Georgia"/>
                <a:ea typeface="+mj-lt"/>
                <a:cs typeface="+mj-lt"/>
              </a:rPr>
              <a:t>for</a:t>
            </a:r>
            <a:r>
              <a:rPr lang="en-US" sz="3600" b="1" dirty="0">
                <a:latin typeface="Georgia"/>
              </a:rPr>
              <a:t> they are foolishness unto him: </a:t>
            </a:r>
            <a:r>
              <a:rPr lang="en-US" sz="3600" b="1" dirty="0">
                <a:latin typeface="Georgia"/>
                <a:ea typeface="+mj-lt"/>
                <a:cs typeface="+mj-lt"/>
              </a:rPr>
              <a:t>neither</a:t>
            </a:r>
            <a:r>
              <a:rPr lang="en-US" sz="3600" b="1" dirty="0">
                <a:latin typeface="Georgia"/>
              </a:rPr>
              <a:t> can he know </a:t>
            </a:r>
            <a:r>
              <a:rPr lang="en-US" sz="3600" b="1" i="1" dirty="0">
                <a:latin typeface="Georgia"/>
              </a:rPr>
              <a:t>them</a:t>
            </a:r>
            <a:r>
              <a:rPr lang="en-US" sz="3600" b="1" dirty="0">
                <a:latin typeface="Georgia"/>
              </a:rPr>
              <a:t>, because they are spiritually discerned</a:t>
            </a:r>
            <a:r>
              <a:rPr lang="en-US" sz="3600" dirty="0">
                <a:latin typeface="Georgia"/>
              </a:rPr>
              <a:t>.</a:t>
            </a:r>
            <a:r>
              <a:rPr lang="en-US" dirty="0">
                <a:latin typeface="Georgia"/>
              </a:rPr>
              <a:t> </a:t>
            </a:r>
            <a:endParaRPr lang="en-US" dirty="0"/>
          </a:p>
          <a:p>
            <a:endParaRPr lang="en-US" dirty="0"/>
          </a:p>
        </p:txBody>
      </p:sp>
    </p:spTree>
    <p:extLst>
      <p:ext uri="{BB962C8B-B14F-4D97-AF65-F5344CB8AC3E}">
        <p14:creationId xmlns:p14="http://schemas.microsoft.com/office/powerpoint/2010/main" val="1049068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5B7A1-6A8C-2DD2-5566-3BD6C7F77B7C}"/>
              </a:ext>
            </a:extLst>
          </p:cNvPr>
          <p:cNvSpPr>
            <a:spLocks noGrp="1"/>
          </p:cNvSpPr>
          <p:nvPr>
            <p:ph type="ctrTitle"/>
          </p:nvPr>
        </p:nvSpPr>
        <p:spPr>
          <a:xfrm>
            <a:off x="1408176" y="361442"/>
            <a:ext cx="9171432" cy="6361683"/>
          </a:xfrm>
        </p:spPr>
        <p:txBody>
          <a:bodyPr>
            <a:normAutofit fontScale="90000"/>
          </a:bodyPr>
          <a:lstStyle/>
          <a:p>
            <a:r>
              <a:rPr lang="en-US" sz="3200" dirty="0"/>
              <a:t>1 Corinthians 2:9–14 </a:t>
            </a:r>
          </a:p>
          <a:p>
            <a:endParaRPr lang="en-US" sz="3200" dirty="0"/>
          </a:p>
          <a:p>
            <a:pPr algn="l"/>
            <a:r>
              <a:rPr lang="en-US" sz="2700" b="1" dirty="0">
                <a:latin typeface="Source Sans Pro"/>
                <a:ea typeface="Source Sans Pro"/>
              </a:rPr>
              <a:t>9 </a:t>
            </a:r>
            <a:r>
              <a:rPr lang="en-US" sz="2700" b="1" dirty="0">
                <a:latin typeface="Georgia"/>
              </a:rPr>
              <a:t>But as it is written,</a:t>
            </a:r>
            <a:r>
              <a:rPr lang="en-US" sz="2700" b="1" dirty="0">
                <a:latin typeface="Georgia"/>
                <a:ea typeface="+mj-lt"/>
                <a:cs typeface="+mj-lt"/>
              </a:rPr>
              <a:t> Eye</a:t>
            </a:r>
            <a:r>
              <a:rPr lang="en-US" sz="2700" b="1" dirty="0">
                <a:latin typeface="Georgia"/>
              </a:rPr>
              <a:t> hath not seen, nor ear heard, neither have </a:t>
            </a:r>
            <a:r>
              <a:rPr lang="en-US" sz="2700" b="1" dirty="0">
                <a:latin typeface="Georgia"/>
                <a:ea typeface="+mj-lt"/>
                <a:cs typeface="+mj-lt"/>
              </a:rPr>
              <a:t>entered</a:t>
            </a:r>
            <a:r>
              <a:rPr lang="en-US" sz="2700" b="1" dirty="0">
                <a:latin typeface="Georgia"/>
              </a:rPr>
              <a:t> into the heart of man, the things which God hath </a:t>
            </a:r>
            <a:r>
              <a:rPr lang="en-US" sz="2700" b="1" dirty="0">
                <a:latin typeface="Georgia"/>
                <a:ea typeface="+mj-lt"/>
                <a:cs typeface="+mj-lt"/>
              </a:rPr>
              <a:t>prepared</a:t>
            </a:r>
            <a:r>
              <a:rPr lang="en-US" sz="2700" b="1" dirty="0">
                <a:latin typeface="Georgia"/>
              </a:rPr>
              <a:t> for them that love him. </a:t>
            </a:r>
            <a:r>
              <a:rPr lang="en-US" sz="2700" b="1" dirty="0">
                <a:latin typeface="Source Sans Pro"/>
                <a:ea typeface="Source Sans Pro"/>
              </a:rPr>
              <a:t>10 </a:t>
            </a:r>
            <a:r>
              <a:rPr lang="en-US" sz="2700" b="1" dirty="0">
                <a:latin typeface="Georgia"/>
              </a:rPr>
              <a:t>But </a:t>
            </a:r>
            <a:r>
              <a:rPr lang="en-US" sz="2700" b="1" dirty="0">
                <a:latin typeface="Georgia"/>
                <a:ea typeface="+mj-lt"/>
                <a:cs typeface="+mj-lt"/>
              </a:rPr>
              <a:t>God</a:t>
            </a:r>
            <a:r>
              <a:rPr lang="en-US" sz="2700" b="1" dirty="0">
                <a:latin typeface="Georgia"/>
              </a:rPr>
              <a:t> hath revealed </a:t>
            </a:r>
            <a:r>
              <a:rPr lang="en-US" sz="2700" b="1" i="1" dirty="0">
                <a:latin typeface="Georgia"/>
              </a:rPr>
              <a:t>them</a:t>
            </a:r>
            <a:r>
              <a:rPr lang="en-US" sz="2700" b="1" dirty="0">
                <a:latin typeface="Georgia"/>
              </a:rPr>
              <a:t> unto us </a:t>
            </a:r>
            <a:r>
              <a:rPr lang="en-US" sz="2700" b="1" dirty="0">
                <a:latin typeface="Georgia"/>
                <a:ea typeface="+mj-lt"/>
                <a:cs typeface="+mj-lt"/>
              </a:rPr>
              <a:t>by</a:t>
            </a:r>
            <a:r>
              <a:rPr lang="en-US" sz="2700" b="1" dirty="0">
                <a:latin typeface="Georgia"/>
              </a:rPr>
              <a:t> his Spirit: for the Spirit </a:t>
            </a:r>
            <a:r>
              <a:rPr lang="en-US" sz="2700" b="1" err="1">
                <a:latin typeface="Georgia"/>
              </a:rPr>
              <a:t>searcheth</a:t>
            </a:r>
            <a:r>
              <a:rPr lang="en-US" sz="2700" b="1" dirty="0">
                <a:latin typeface="Georgia"/>
              </a:rPr>
              <a:t> all things, yea, the deep things of God. </a:t>
            </a:r>
            <a:r>
              <a:rPr lang="en-US" sz="2700" b="1" dirty="0">
                <a:latin typeface="Source Sans Pro"/>
                <a:ea typeface="Source Sans Pro"/>
              </a:rPr>
              <a:t>11 </a:t>
            </a:r>
            <a:r>
              <a:rPr lang="en-US" sz="2700" b="1" dirty="0">
                <a:latin typeface="Georgia"/>
                <a:ea typeface="+mj-lt"/>
                <a:cs typeface="+mj-lt"/>
              </a:rPr>
              <a:t>For</a:t>
            </a:r>
            <a:r>
              <a:rPr lang="en-US" sz="2700" b="1" dirty="0">
                <a:latin typeface="Georgia"/>
              </a:rPr>
              <a:t> what man </a:t>
            </a:r>
            <a:r>
              <a:rPr lang="en-US" sz="2700" b="1" err="1">
                <a:latin typeface="Georgia"/>
              </a:rPr>
              <a:t>knoweth</a:t>
            </a:r>
            <a:r>
              <a:rPr lang="en-US" sz="2700" b="1" dirty="0">
                <a:latin typeface="Georgia"/>
              </a:rPr>
              <a:t> the things of a man, </a:t>
            </a:r>
            <a:r>
              <a:rPr lang="en-US" sz="2700" b="1" dirty="0">
                <a:latin typeface="Georgia"/>
                <a:ea typeface="+mj-lt"/>
                <a:cs typeface="+mj-lt"/>
              </a:rPr>
              <a:t>save</a:t>
            </a:r>
            <a:r>
              <a:rPr lang="en-US" sz="2700" b="1" dirty="0">
                <a:latin typeface="Georgia"/>
              </a:rPr>
              <a:t> the spirit of man which is in him? even so the things of God </a:t>
            </a:r>
            <a:r>
              <a:rPr lang="en-US" sz="2700" b="1" err="1">
                <a:latin typeface="Georgia"/>
              </a:rPr>
              <a:t>knoweth</a:t>
            </a:r>
            <a:r>
              <a:rPr lang="en-US" sz="2700" b="1" dirty="0">
                <a:latin typeface="Georgia"/>
              </a:rPr>
              <a:t> no man, but </a:t>
            </a:r>
            <a:r>
              <a:rPr lang="en-US" sz="2700" b="1" dirty="0">
                <a:latin typeface="Georgia"/>
                <a:ea typeface="+mj-lt"/>
                <a:cs typeface="+mj-lt"/>
              </a:rPr>
              <a:t>the</a:t>
            </a:r>
            <a:r>
              <a:rPr lang="en-US" sz="2700" b="1" dirty="0">
                <a:latin typeface="Georgia"/>
              </a:rPr>
              <a:t> Spirit of God. </a:t>
            </a:r>
            <a:r>
              <a:rPr lang="en-US" sz="2700" b="1" dirty="0">
                <a:latin typeface="Source Sans Pro"/>
                <a:ea typeface="Source Sans Pro"/>
              </a:rPr>
              <a:t>12 </a:t>
            </a:r>
            <a:r>
              <a:rPr lang="en-US" sz="2700" b="1" dirty="0">
                <a:latin typeface="Georgia"/>
              </a:rPr>
              <a:t>Now </a:t>
            </a:r>
            <a:r>
              <a:rPr lang="en-US" sz="2700" b="1" dirty="0">
                <a:latin typeface="Georgia"/>
                <a:ea typeface="+mj-lt"/>
                <a:cs typeface="+mj-lt"/>
              </a:rPr>
              <a:t>we</a:t>
            </a:r>
            <a:r>
              <a:rPr lang="en-US" sz="2700" b="1" dirty="0">
                <a:latin typeface="Georgia"/>
              </a:rPr>
              <a:t> have received, not the spirit of the world, but </a:t>
            </a:r>
            <a:r>
              <a:rPr lang="en-US" sz="2700" b="1" dirty="0">
                <a:latin typeface="Georgia"/>
                <a:ea typeface="+mj-lt"/>
                <a:cs typeface="+mj-lt"/>
              </a:rPr>
              <a:t>the</a:t>
            </a:r>
            <a:r>
              <a:rPr lang="en-US" sz="2700" b="1" dirty="0">
                <a:latin typeface="Georgia"/>
              </a:rPr>
              <a:t> spirit which is of God; that we might know the things that are freely given to us of God. </a:t>
            </a:r>
            <a:r>
              <a:rPr lang="en-US" sz="2700" b="1" dirty="0">
                <a:latin typeface="Source Sans Pro"/>
                <a:ea typeface="Source Sans Pro"/>
              </a:rPr>
              <a:t>13 </a:t>
            </a:r>
            <a:r>
              <a:rPr lang="en-US" sz="2700" b="1" dirty="0">
                <a:latin typeface="Georgia"/>
              </a:rPr>
              <a:t>Which things also we speak, </a:t>
            </a:r>
            <a:r>
              <a:rPr lang="en-US" sz="2700" b="1" dirty="0">
                <a:latin typeface="Georgia"/>
                <a:ea typeface="+mj-lt"/>
                <a:cs typeface="+mj-lt"/>
              </a:rPr>
              <a:t>not</a:t>
            </a:r>
            <a:r>
              <a:rPr lang="en-US" sz="2700" b="1" dirty="0">
                <a:latin typeface="Georgia"/>
              </a:rPr>
              <a:t> in the words which man’s wisdom </a:t>
            </a:r>
            <a:r>
              <a:rPr lang="en-US" sz="2700" b="1" err="1">
                <a:latin typeface="Georgia"/>
              </a:rPr>
              <a:t>teacheth</a:t>
            </a:r>
            <a:r>
              <a:rPr lang="en-US" sz="2700" b="1" dirty="0">
                <a:latin typeface="Georgia"/>
              </a:rPr>
              <a:t>, but which the Holy Ghost </a:t>
            </a:r>
            <a:r>
              <a:rPr lang="en-US" sz="2700" b="1" err="1">
                <a:latin typeface="Georgia"/>
              </a:rPr>
              <a:t>teacheth</a:t>
            </a:r>
            <a:r>
              <a:rPr lang="en-US" sz="2700" b="1" dirty="0">
                <a:latin typeface="Georgia"/>
              </a:rPr>
              <a:t>; </a:t>
            </a:r>
            <a:r>
              <a:rPr lang="en-US" sz="2700" b="1" dirty="0">
                <a:latin typeface="Georgia"/>
                <a:ea typeface="+mj-lt"/>
                <a:cs typeface="+mj-lt"/>
              </a:rPr>
              <a:t>comparing</a:t>
            </a:r>
            <a:r>
              <a:rPr lang="en-US" sz="2700" b="1" dirty="0">
                <a:latin typeface="Georgia"/>
              </a:rPr>
              <a:t> spiritual things with spiritual. </a:t>
            </a:r>
            <a:r>
              <a:rPr lang="en-US" sz="2700" b="1" dirty="0">
                <a:latin typeface="Source Sans Pro"/>
                <a:ea typeface="Source Sans Pro"/>
              </a:rPr>
              <a:t>14 </a:t>
            </a:r>
            <a:r>
              <a:rPr lang="en-US" sz="2700" b="1" dirty="0">
                <a:latin typeface="Georgia"/>
                <a:ea typeface="+mj-lt"/>
                <a:cs typeface="+mj-lt"/>
              </a:rPr>
              <a:t>But</a:t>
            </a:r>
            <a:r>
              <a:rPr lang="en-US" sz="2700" b="1" dirty="0">
                <a:latin typeface="Georgia"/>
              </a:rPr>
              <a:t> the </a:t>
            </a:r>
            <a:r>
              <a:rPr lang="en-US" sz="2700" b="1" dirty="0">
                <a:latin typeface="Georgia"/>
                <a:ea typeface="+mj-lt"/>
                <a:cs typeface="+mj-lt"/>
              </a:rPr>
              <a:t>natural</a:t>
            </a:r>
            <a:r>
              <a:rPr lang="en-US" sz="2700" b="1" dirty="0">
                <a:latin typeface="Georgia"/>
              </a:rPr>
              <a:t> man </a:t>
            </a:r>
            <a:r>
              <a:rPr lang="en-US" sz="2700" b="1" err="1">
                <a:latin typeface="Georgia"/>
              </a:rPr>
              <a:t>receiveth</a:t>
            </a:r>
            <a:r>
              <a:rPr lang="en-US" sz="2700" b="1" dirty="0">
                <a:latin typeface="Georgia"/>
              </a:rPr>
              <a:t> not the things of the Spirit of God: </a:t>
            </a:r>
            <a:r>
              <a:rPr lang="en-US" sz="2700" b="1" dirty="0">
                <a:latin typeface="Georgia"/>
                <a:ea typeface="+mj-lt"/>
                <a:cs typeface="+mj-lt"/>
              </a:rPr>
              <a:t>for</a:t>
            </a:r>
            <a:r>
              <a:rPr lang="en-US" sz="2700" b="1" dirty="0">
                <a:latin typeface="Georgia"/>
              </a:rPr>
              <a:t> they are foolishness unto him: </a:t>
            </a:r>
            <a:r>
              <a:rPr lang="en-US" sz="2700" b="1" dirty="0">
                <a:latin typeface="Georgia"/>
                <a:ea typeface="+mj-lt"/>
                <a:cs typeface="+mj-lt"/>
              </a:rPr>
              <a:t>neither</a:t>
            </a:r>
            <a:r>
              <a:rPr lang="en-US" sz="2700" b="1" dirty="0">
                <a:latin typeface="Georgia"/>
              </a:rPr>
              <a:t> can he know </a:t>
            </a:r>
            <a:r>
              <a:rPr lang="en-US" sz="2700" b="1" i="1" dirty="0">
                <a:latin typeface="Georgia"/>
              </a:rPr>
              <a:t>them</a:t>
            </a:r>
            <a:r>
              <a:rPr lang="en-US" sz="2700" b="1" dirty="0">
                <a:latin typeface="Georgia"/>
              </a:rPr>
              <a:t>, because they are spiritually discerned. </a:t>
            </a:r>
            <a:endParaRPr lang="en-US" sz="2700" b="1" dirty="0"/>
          </a:p>
          <a:p>
            <a:endParaRPr lang="en-US" sz="2400" b="1" dirty="0"/>
          </a:p>
        </p:txBody>
      </p:sp>
    </p:spTree>
    <p:extLst>
      <p:ext uri="{BB962C8B-B14F-4D97-AF65-F5344CB8AC3E}">
        <p14:creationId xmlns:p14="http://schemas.microsoft.com/office/powerpoint/2010/main" val="1907463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D3504-579B-8D7A-DCE6-BDC9DCF36C01}"/>
              </a:ext>
            </a:extLst>
          </p:cNvPr>
          <p:cNvSpPr>
            <a:spLocks noGrp="1"/>
          </p:cNvSpPr>
          <p:nvPr>
            <p:ph type="ctrTitle"/>
          </p:nvPr>
        </p:nvSpPr>
        <p:spPr>
          <a:xfrm>
            <a:off x="895640" y="-1414"/>
            <a:ext cx="9742932" cy="6670112"/>
          </a:xfrm>
        </p:spPr>
        <p:txBody>
          <a:bodyPr>
            <a:normAutofit/>
          </a:bodyPr>
          <a:lstStyle/>
          <a:p>
            <a:r>
              <a:rPr lang="en-US" sz="3600" b="1" dirty="0">
                <a:latin typeface="Source Sans Pro"/>
                <a:ea typeface="Source Sans Pro"/>
              </a:rPr>
              <a:t>7 </a:t>
            </a:r>
            <a:r>
              <a:rPr lang="en-US" sz="3600" b="1" dirty="0">
                <a:latin typeface="Georgia"/>
              </a:rPr>
              <a:t>(For </a:t>
            </a:r>
            <a:r>
              <a:rPr lang="en-US" sz="3600" b="1" dirty="0">
                <a:latin typeface="Georgia"/>
                <a:ea typeface="+mj-lt"/>
                <a:cs typeface="+mj-lt"/>
              </a:rPr>
              <a:t>we</a:t>
            </a:r>
            <a:r>
              <a:rPr lang="en-US" sz="3600" b="1" dirty="0">
                <a:latin typeface="Georgia"/>
              </a:rPr>
              <a:t> walk by faith, </a:t>
            </a:r>
            <a:r>
              <a:rPr lang="en-US" sz="3600" b="1" dirty="0">
                <a:latin typeface="Georgia"/>
                <a:ea typeface="+mj-lt"/>
                <a:cs typeface="+mj-lt"/>
              </a:rPr>
              <a:t>not</a:t>
            </a:r>
            <a:r>
              <a:rPr lang="en-US" sz="3600" b="1" dirty="0">
                <a:latin typeface="Georgia"/>
              </a:rPr>
              <a:t> by sight:) </a:t>
            </a:r>
            <a:endParaRPr lang="en-US" sz="3600" b="1" dirty="0"/>
          </a:p>
        </p:txBody>
      </p:sp>
      <p:sp>
        <p:nvSpPr>
          <p:cNvPr id="3" name="Subtitle 2">
            <a:extLst>
              <a:ext uri="{FF2B5EF4-FFF2-40B4-BE49-F238E27FC236}">
                <a16:creationId xmlns:a16="http://schemas.microsoft.com/office/drawing/2014/main" id="{484FAD6D-1358-FF3C-C347-9CB2CFF45B6B}"/>
              </a:ext>
            </a:extLst>
          </p:cNvPr>
          <p:cNvSpPr>
            <a:spLocks noGrp="1"/>
          </p:cNvSpPr>
          <p:nvPr>
            <p:ph type="subTitle" idx="1"/>
          </p:nvPr>
        </p:nvSpPr>
        <p:spPr>
          <a:xfrm rot="-10800000" flipV="1">
            <a:off x="1390033" y="1765089"/>
            <a:ext cx="9135144" cy="834571"/>
          </a:xfrm>
        </p:spPr>
        <p:txBody>
          <a:bodyPr/>
          <a:lstStyle/>
          <a:p>
            <a:r>
              <a:rPr lang="en-US" sz="3200" b="1" dirty="0"/>
              <a:t>2 Corinthians 5:7 </a:t>
            </a:r>
          </a:p>
          <a:p>
            <a:endParaRPr lang="en-US" sz="3200" dirty="0"/>
          </a:p>
        </p:txBody>
      </p:sp>
    </p:spTree>
    <p:extLst>
      <p:ext uri="{BB962C8B-B14F-4D97-AF65-F5344CB8AC3E}">
        <p14:creationId xmlns:p14="http://schemas.microsoft.com/office/powerpoint/2010/main" val="3913605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5CFA-57FB-ECA1-AA8D-2C6D56C500FD}"/>
              </a:ext>
            </a:extLst>
          </p:cNvPr>
          <p:cNvSpPr>
            <a:spLocks noGrp="1"/>
          </p:cNvSpPr>
          <p:nvPr>
            <p:ph type="ctrTitle"/>
          </p:nvPr>
        </p:nvSpPr>
        <p:spPr>
          <a:xfrm>
            <a:off x="1299319" y="1536192"/>
            <a:ext cx="9280289" cy="4316076"/>
          </a:xfrm>
        </p:spPr>
        <p:txBody>
          <a:bodyPr>
            <a:normAutofit fontScale="90000"/>
          </a:bodyPr>
          <a:lstStyle/>
          <a:p>
            <a:pPr algn="l"/>
            <a:r>
              <a:rPr lang="en-US" sz="4400" dirty="0"/>
              <a:t>John 20:25 </a:t>
            </a:r>
            <a:endParaRPr lang="en-US"/>
          </a:p>
          <a:p>
            <a:pPr algn="l"/>
            <a:r>
              <a:rPr lang="en-US" sz="4400" dirty="0">
                <a:hlinkClick r:id="rId2"/>
              </a:rPr>
              <a:t>King James Version</a:t>
            </a:r>
            <a:endParaRPr lang="en-US" sz="4400" dirty="0"/>
          </a:p>
          <a:p>
            <a:pPr algn="l"/>
            <a:r>
              <a:rPr lang="en-US" sz="4400" b="1" dirty="0">
                <a:latin typeface="Source Sans Pro"/>
                <a:ea typeface="Source Sans Pro"/>
              </a:rPr>
              <a:t>25 </a:t>
            </a:r>
            <a:r>
              <a:rPr lang="en-US" sz="4400" dirty="0">
                <a:latin typeface="Georgia"/>
              </a:rPr>
              <a:t>The other disciples therefore said unto him, We have seen the Lord. But he said unto them, Except I shall see </a:t>
            </a:r>
            <a:r>
              <a:rPr lang="en-US" sz="4400" baseline="30000" dirty="0">
                <a:ea typeface="+mj-lt"/>
                <a:cs typeface="+mj-lt"/>
                <a:hlinkClick r:id="rId3"/>
              </a:rPr>
              <a:t>n</a:t>
            </a:r>
            <a:r>
              <a:rPr lang="en-US" sz="4400" dirty="0">
                <a:latin typeface="Georgia"/>
              </a:rPr>
              <a:t>in his hands the print of the nails, and put my finger into the print of the nails, and thrust my hand into his side, I will not believe.</a:t>
            </a:r>
            <a:r>
              <a:rPr lang="en-US" dirty="0">
                <a:latin typeface="Georgia"/>
              </a:rPr>
              <a:t> </a:t>
            </a:r>
            <a:endParaRPr lang="en-US" dirty="0"/>
          </a:p>
          <a:p>
            <a:endParaRPr lang="en-US" dirty="0"/>
          </a:p>
        </p:txBody>
      </p:sp>
    </p:spTree>
    <p:extLst>
      <p:ext uri="{BB962C8B-B14F-4D97-AF65-F5344CB8AC3E}">
        <p14:creationId xmlns:p14="http://schemas.microsoft.com/office/powerpoint/2010/main" val="3337000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BCFAEA2-C5D5-5199-9F6B-FC242956D017}"/>
              </a:ext>
            </a:extLst>
          </p:cNvPr>
          <p:cNvSpPr>
            <a:spLocks noGrp="1"/>
          </p:cNvSpPr>
          <p:nvPr>
            <p:ph type="subTitle" idx="1"/>
          </p:nvPr>
        </p:nvSpPr>
        <p:spPr>
          <a:xfrm>
            <a:off x="1507962" y="1479341"/>
            <a:ext cx="9171432" cy="5025570"/>
          </a:xfrm>
        </p:spPr>
        <p:txBody>
          <a:bodyPr/>
          <a:lstStyle/>
          <a:p>
            <a:pPr algn="l"/>
            <a:r>
              <a:rPr lang="en-US" sz="3200" b="1" dirty="0"/>
              <a:t>Proverbs 3:5 </a:t>
            </a:r>
          </a:p>
          <a:p>
            <a:pPr algn="l"/>
            <a:r>
              <a:rPr lang="en-US" sz="3200" b="1" dirty="0">
                <a:hlinkClick r:id="rId2"/>
              </a:rPr>
              <a:t>King James Version</a:t>
            </a:r>
            <a:endParaRPr lang="en-US" sz="3200" b="1" dirty="0"/>
          </a:p>
          <a:p>
            <a:pPr algn="l"/>
            <a:r>
              <a:rPr lang="en-US" sz="3200" b="1" dirty="0">
                <a:latin typeface="Source Sans Pro"/>
                <a:ea typeface="Source Sans Pro"/>
              </a:rPr>
              <a:t>5 </a:t>
            </a:r>
            <a:r>
              <a:rPr lang="en-US" sz="3200" b="1" dirty="0">
                <a:ea typeface="+mn-lt"/>
                <a:cs typeface="+mn-lt"/>
              </a:rPr>
              <a:t> </a:t>
            </a:r>
            <a:r>
              <a:rPr lang="en-US" sz="3200" b="1" dirty="0">
                <a:latin typeface="Georgia"/>
                <a:ea typeface="+mn-lt"/>
                <a:cs typeface="+mn-lt"/>
              </a:rPr>
              <a:t>Trust</a:t>
            </a:r>
            <a:r>
              <a:rPr lang="en-US" sz="3200" b="1" dirty="0">
                <a:latin typeface="Georgia"/>
              </a:rPr>
              <a:t> in the </a:t>
            </a:r>
            <a:r>
              <a:rPr lang="en-US" sz="3200" b="1" cap="small" dirty="0">
                <a:latin typeface="Georgia"/>
              </a:rPr>
              <a:t>Lord</a:t>
            </a:r>
            <a:r>
              <a:rPr lang="en-US" sz="3200" b="1" dirty="0">
                <a:latin typeface="Georgia"/>
              </a:rPr>
              <a:t> with all thine heart;</a:t>
            </a:r>
            <a:r>
              <a:rPr lang="en-US" sz="3200" b="1" dirty="0">
                <a:ea typeface="+mn-lt"/>
                <a:cs typeface="+mn-lt"/>
              </a:rPr>
              <a:t> </a:t>
            </a:r>
            <a:endParaRPr lang="en-US" sz="3200" b="1" dirty="0"/>
          </a:p>
          <a:p>
            <a:pPr algn="l"/>
            <a:r>
              <a:rPr lang="en-US" sz="3200" b="1" dirty="0">
                <a:latin typeface="Georgia"/>
              </a:rPr>
              <a:t>And </a:t>
            </a:r>
            <a:r>
              <a:rPr lang="en-US" sz="3200" b="1" dirty="0">
                <a:latin typeface="Georgia"/>
                <a:ea typeface="+mn-lt"/>
                <a:cs typeface="+mn-lt"/>
              </a:rPr>
              <a:t>lean</a:t>
            </a:r>
            <a:r>
              <a:rPr lang="en-US" sz="3200" b="1" dirty="0">
                <a:latin typeface="Georgia"/>
              </a:rPr>
              <a:t> not unto thine own understanding.</a:t>
            </a:r>
            <a:r>
              <a:rPr lang="en-US" sz="3200" b="1" dirty="0">
                <a:ea typeface="+mn-lt"/>
                <a:cs typeface="+mn-lt"/>
              </a:rPr>
              <a:t> </a:t>
            </a:r>
            <a:endParaRPr lang="en-US" sz="3200" b="1" dirty="0"/>
          </a:p>
          <a:p>
            <a:pPr algn="l"/>
            <a:endParaRPr lang="en-US" dirty="0"/>
          </a:p>
        </p:txBody>
      </p:sp>
      <p:sp>
        <p:nvSpPr>
          <p:cNvPr id="5" name="Title 4">
            <a:extLst>
              <a:ext uri="{FF2B5EF4-FFF2-40B4-BE49-F238E27FC236}">
                <a16:creationId xmlns:a16="http://schemas.microsoft.com/office/drawing/2014/main" id="{CEF69E9E-84DB-A536-F928-EECE5DFCE3B9}"/>
              </a:ext>
            </a:extLst>
          </p:cNvPr>
          <p:cNvSpPr>
            <a:spLocks noGrp="1"/>
          </p:cNvSpPr>
          <p:nvPr>
            <p:ph type="ctrTitle"/>
          </p:nvPr>
        </p:nvSpPr>
        <p:spPr>
          <a:xfrm>
            <a:off x="1507962" y="-3026737"/>
            <a:ext cx="9171432" cy="755542"/>
          </a:xfrm>
        </p:spPr>
        <p:txBody>
          <a:bodyPr>
            <a:normAutofit fontScale="90000"/>
          </a:bodyPr>
          <a:lstStyle/>
          <a:p>
            <a:endParaRPr lang="en-US"/>
          </a:p>
        </p:txBody>
      </p:sp>
    </p:spTree>
    <p:extLst>
      <p:ext uri="{BB962C8B-B14F-4D97-AF65-F5344CB8AC3E}">
        <p14:creationId xmlns:p14="http://schemas.microsoft.com/office/powerpoint/2010/main" val="2808143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1BC23-55D4-2CC2-01EB-B04A453FC555}"/>
              </a:ext>
            </a:extLst>
          </p:cNvPr>
          <p:cNvSpPr>
            <a:spLocks noGrp="1"/>
          </p:cNvSpPr>
          <p:nvPr>
            <p:ph type="ctrTitle"/>
          </p:nvPr>
        </p:nvSpPr>
        <p:spPr>
          <a:xfrm>
            <a:off x="1408176" y="1536192"/>
            <a:ext cx="9171432" cy="4062076"/>
          </a:xfrm>
        </p:spPr>
        <p:txBody>
          <a:bodyPr>
            <a:normAutofit fontScale="90000"/>
          </a:bodyPr>
          <a:lstStyle/>
          <a:p>
            <a:pPr algn="l"/>
            <a:r>
              <a:rPr lang="en-US" sz="3600" b="1" dirty="0"/>
              <a:t>1 Corinthians 2:9–10 </a:t>
            </a:r>
            <a:endParaRPr lang="en-US" b="1"/>
          </a:p>
          <a:p>
            <a:pPr algn="l"/>
            <a:r>
              <a:rPr lang="en-US" sz="3600" b="1" dirty="0">
                <a:hlinkClick r:id="rId2"/>
              </a:rPr>
              <a:t>King James Version</a:t>
            </a:r>
            <a:endParaRPr lang="en-US" sz="3600" b="1" dirty="0"/>
          </a:p>
          <a:p>
            <a:pPr algn="l"/>
            <a:r>
              <a:rPr lang="en-US" sz="3600" b="1" dirty="0">
                <a:latin typeface="Source Sans Pro"/>
                <a:ea typeface="Source Sans Pro"/>
              </a:rPr>
              <a:t>9 </a:t>
            </a:r>
            <a:r>
              <a:rPr lang="en-US" sz="3600" b="1" dirty="0">
                <a:latin typeface="Georgia"/>
              </a:rPr>
              <a:t>But as it is written, </a:t>
            </a:r>
            <a:r>
              <a:rPr lang="en-US" sz="3600" b="1" dirty="0">
                <a:latin typeface="Georgia"/>
                <a:ea typeface="+mj-lt"/>
                <a:cs typeface="+mj-lt"/>
              </a:rPr>
              <a:t>Eye</a:t>
            </a:r>
            <a:r>
              <a:rPr lang="en-US" sz="3600" b="1" dirty="0">
                <a:latin typeface="Georgia"/>
              </a:rPr>
              <a:t> hath not seen, nor ear heard, neither have </a:t>
            </a:r>
            <a:r>
              <a:rPr lang="en-US" sz="3600" b="1" dirty="0">
                <a:latin typeface="Georgia"/>
                <a:ea typeface="+mj-lt"/>
                <a:cs typeface="+mj-lt"/>
              </a:rPr>
              <a:t>entered</a:t>
            </a:r>
            <a:r>
              <a:rPr lang="en-US" sz="3600" b="1" dirty="0">
                <a:latin typeface="Georgia"/>
              </a:rPr>
              <a:t> into the heart of man, the things which God hath </a:t>
            </a:r>
            <a:r>
              <a:rPr lang="en-US" sz="3600" b="1" dirty="0">
                <a:latin typeface="Georgia"/>
                <a:ea typeface="+mj-lt"/>
                <a:cs typeface="+mj-lt"/>
              </a:rPr>
              <a:t>prepared</a:t>
            </a:r>
            <a:r>
              <a:rPr lang="en-US" sz="3600" b="1" dirty="0">
                <a:latin typeface="Georgia"/>
              </a:rPr>
              <a:t> for them that love him. </a:t>
            </a:r>
            <a:r>
              <a:rPr lang="en-US" sz="3600" b="1" dirty="0">
                <a:latin typeface="Source Sans Pro"/>
                <a:ea typeface="Source Sans Pro"/>
              </a:rPr>
              <a:t>10 </a:t>
            </a:r>
            <a:r>
              <a:rPr lang="en-US" sz="3600" b="1" dirty="0">
                <a:latin typeface="Georgia"/>
              </a:rPr>
              <a:t>But </a:t>
            </a:r>
            <a:r>
              <a:rPr lang="en-US" sz="3600" b="1" dirty="0">
                <a:latin typeface="Georgia"/>
                <a:ea typeface="+mj-lt"/>
                <a:cs typeface="+mj-lt"/>
              </a:rPr>
              <a:t>God</a:t>
            </a:r>
            <a:r>
              <a:rPr lang="en-US" sz="3600" b="1" dirty="0">
                <a:latin typeface="Georgia"/>
              </a:rPr>
              <a:t> hath revealed </a:t>
            </a:r>
            <a:r>
              <a:rPr lang="en-US" sz="3600" b="1" i="1" dirty="0">
                <a:latin typeface="Georgia"/>
              </a:rPr>
              <a:t>them</a:t>
            </a:r>
            <a:r>
              <a:rPr lang="en-US" sz="3600" b="1" dirty="0">
                <a:latin typeface="Georgia"/>
              </a:rPr>
              <a:t> unto us </a:t>
            </a:r>
            <a:r>
              <a:rPr lang="en-US" sz="3600" b="1" dirty="0">
                <a:latin typeface="Georgia"/>
                <a:ea typeface="+mj-lt"/>
                <a:cs typeface="+mj-lt"/>
              </a:rPr>
              <a:t>by</a:t>
            </a:r>
            <a:r>
              <a:rPr lang="en-US" sz="3600" b="1" dirty="0">
                <a:latin typeface="Georgia"/>
              </a:rPr>
              <a:t> his Spirit: for the Spirit </a:t>
            </a:r>
            <a:r>
              <a:rPr lang="en-US" sz="3600" b="1" err="1">
                <a:latin typeface="Georgia"/>
              </a:rPr>
              <a:t>searcheth</a:t>
            </a:r>
            <a:r>
              <a:rPr lang="en-US" sz="3600" b="1" dirty="0">
                <a:latin typeface="Georgia"/>
              </a:rPr>
              <a:t> all things, yea, the deep things of God.</a:t>
            </a:r>
            <a:r>
              <a:rPr lang="en-US" b="1" dirty="0">
                <a:latin typeface="Georgia"/>
              </a:rPr>
              <a:t> </a:t>
            </a:r>
            <a:endParaRPr lang="en-US" b="1"/>
          </a:p>
          <a:p>
            <a:pPr algn="l"/>
            <a:endParaRPr lang="en-US" dirty="0"/>
          </a:p>
        </p:txBody>
      </p:sp>
    </p:spTree>
    <p:extLst>
      <p:ext uri="{BB962C8B-B14F-4D97-AF65-F5344CB8AC3E}">
        <p14:creationId xmlns:p14="http://schemas.microsoft.com/office/powerpoint/2010/main" val="2682974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4F81-342A-4391-EE5C-05296D7A9D84}"/>
              </a:ext>
            </a:extLst>
          </p:cNvPr>
          <p:cNvSpPr>
            <a:spLocks noGrp="1"/>
          </p:cNvSpPr>
          <p:nvPr>
            <p:ph type="ctrTitle"/>
          </p:nvPr>
        </p:nvSpPr>
        <p:spPr>
          <a:xfrm>
            <a:off x="1408176" y="1536192"/>
            <a:ext cx="9171432" cy="4443076"/>
          </a:xfrm>
        </p:spPr>
        <p:txBody>
          <a:bodyPr vert="horz" lIns="91440" tIns="45720" rIns="91440" bIns="45720" rtlCol="0" anchor="ctr">
            <a:noAutofit/>
          </a:bodyPr>
          <a:lstStyle/>
          <a:p>
            <a:pPr algn="l"/>
            <a:r>
              <a:rPr lang="en-US" sz="3200" b="1" dirty="0"/>
              <a:t>1 Corinthians 2:9–10 </a:t>
            </a:r>
            <a:endParaRPr lang="en-US"/>
          </a:p>
          <a:p>
            <a:pPr algn="l"/>
            <a:r>
              <a:rPr lang="en-US" sz="3200" b="1" dirty="0">
                <a:hlinkClick r:id="rId2"/>
              </a:rPr>
              <a:t>King James Version</a:t>
            </a:r>
            <a:endParaRPr lang="en-US" sz="3200" b="1"/>
          </a:p>
          <a:p>
            <a:pPr algn="l"/>
            <a:r>
              <a:rPr lang="en-US" sz="3200" b="1" dirty="0">
                <a:latin typeface="Source Sans Pro"/>
                <a:ea typeface="Source Sans Pro"/>
              </a:rPr>
              <a:t>9 </a:t>
            </a:r>
            <a:r>
              <a:rPr lang="en-US" sz="3200" b="1" dirty="0">
                <a:latin typeface="Georgia"/>
              </a:rPr>
              <a:t>But as it is written, </a:t>
            </a:r>
            <a:r>
              <a:rPr lang="en-US" sz="3200" b="1" dirty="0">
                <a:latin typeface="Georgia"/>
                <a:ea typeface="+mj-lt"/>
                <a:cs typeface="+mj-lt"/>
              </a:rPr>
              <a:t>Eye</a:t>
            </a:r>
            <a:r>
              <a:rPr lang="en-US" sz="3200" b="1" dirty="0">
                <a:latin typeface="Georgia"/>
              </a:rPr>
              <a:t> hath not seen, nor ear heard, neither have </a:t>
            </a:r>
            <a:r>
              <a:rPr lang="en-US" sz="3200" b="1" dirty="0">
                <a:latin typeface="Georgia"/>
                <a:ea typeface="+mj-lt"/>
                <a:cs typeface="+mj-lt"/>
              </a:rPr>
              <a:t>entered</a:t>
            </a:r>
            <a:r>
              <a:rPr lang="en-US" sz="3200" b="1" dirty="0">
                <a:latin typeface="Georgia"/>
              </a:rPr>
              <a:t> into the heart of man, the things which God hath </a:t>
            </a:r>
            <a:r>
              <a:rPr lang="en-US" sz="3200" b="1" dirty="0">
                <a:latin typeface="Georgia"/>
                <a:ea typeface="+mj-lt"/>
                <a:cs typeface="+mj-lt"/>
              </a:rPr>
              <a:t>prepared</a:t>
            </a:r>
            <a:r>
              <a:rPr lang="en-US" sz="3200" b="1" dirty="0">
                <a:latin typeface="Georgia"/>
              </a:rPr>
              <a:t> for them that love him. </a:t>
            </a:r>
            <a:r>
              <a:rPr lang="en-US" sz="3200" b="1" dirty="0">
                <a:latin typeface="Source Sans Pro"/>
                <a:ea typeface="Source Sans Pro"/>
              </a:rPr>
              <a:t>10 </a:t>
            </a:r>
            <a:r>
              <a:rPr lang="en-US" sz="3200" b="1" dirty="0">
                <a:latin typeface="Georgia"/>
              </a:rPr>
              <a:t>But </a:t>
            </a:r>
            <a:r>
              <a:rPr lang="en-US" sz="3200" b="1" dirty="0">
                <a:latin typeface="Georgia"/>
                <a:ea typeface="+mj-lt"/>
                <a:cs typeface="+mj-lt"/>
              </a:rPr>
              <a:t>God</a:t>
            </a:r>
            <a:r>
              <a:rPr lang="en-US" sz="3200" b="1" dirty="0">
                <a:latin typeface="Georgia"/>
              </a:rPr>
              <a:t> hath revealed </a:t>
            </a:r>
            <a:r>
              <a:rPr lang="en-US" sz="3200" b="1" i="1" dirty="0">
                <a:latin typeface="Georgia"/>
              </a:rPr>
              <a:t>them</a:t>
            </a:r>
            <a:r>
              <a:rPr lang="en-US" sz="3200" b="1" dirty="0">
                <a:latin typeface="Georgia"/>
              </a:rPr>
              <a:t> unto us </a:t>
            </a:r>
            <a:r>
              <a:rPr lang="en-US" sz="3200" b="1" dirty="0">
                <a:latin typeface="Georgia"/>
                <a:ea typeface="+mj-lt"/>
                <a:cs typeface="+mj-lt"/>
              </a:rPr>
              <a:t>by</a:t>
            </a:r>
            <a:r>
              <a:rPr lang="en-US" sz="3200" b="1" dirty="0">
                <a:latin typeface="Georgia"/>
              </a:rPr>
              <a:t> his Spirit: for the Spirit </a:t>
            </a:r>
            <a:r>
              <a:rPr lang="en-US" sz="3200" b="1" dirty="0" err="1">
                <a:latin typeface="Georgia"/>
              </a:rPr>
              <a:t>searcheth</a:t>
            </a:r>
            <a:r>
              <a:rPr lang="en-US" sz="3200" b="1" dirty="0">
                <a:latin typeface="Georgia"/>
              </a:rPr>
              <a:t> all things, yea, the deep things of God. </a:t>
            </a:r>
            <a:endParaRPr lang="en-US" sz="3200" b="1" dirty="0"/>
          </a:p>
          <a:p>
            <a:endParaRPr lang="en-US" dirty="0"/>
          </a:p>
        </p:txBody>
      </p:sp>
    </p:spTree>
    <p:extLst>
      <p:ext uri="{BB962C8B-B14F-4D97-AF65-F5344CB8AC3E}">
        <p14:creationId xmlns:p14="http://schemas.microsoft.com/office/powerpoint/2010/main" val="4089107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7A41-C728-8A82-72F8-F4E266D2764D}"/>
              </a:ext>
            </a:extLst>
          </p:cNvPr>
          <p:cNvSpPr>
            <a:spLocks noGrp="1"/>
          </p:cNvSpPr>
          <p:nvPr>
            <p:ph type="ctrTitle"/>
          </p:nvPr>
        </p:nvSpPr>
        <p:spPr>
          <a:xfrm>
            <a:off x="1408176" y="1536192"/>
            <a:ext cx="9171432" cy="3916933"/>
          </a:xfrm>
        </p:spPr>
        <p:txBody>
          <a:bodyPr vert="horz" lIns="91440" tIns="45720" rIns="91440" bIns="45720" rtlCol="0" anchor="ctr">
            <a:noAutofit/>
          </a:bodyPr>
          <a:lstStyle/>
          <a:p>
            <a:pPr algn="l"/>
            <a:r>
              <a:rPr lang="en-US" sz="3200" b="1"/>
              <a:t>Matthew 16:16–17 </a:t>
            </a:r>
          </a:p>
          <a:p>
            <a:pPr algn="l"/>
            <a:r>
              <a:rPr lang="en-US" sz="3200" b="1" dirty="0">
                <a:hlinkClick r:id="rId2"/>
              </a:rPr>
              <a:t>King James Version</a:t>
            </a:r>
            <a:endParaRPr lang="en-US" sz="3200" b="1" dirty="0"/>
          </a:p>
          <a:p>
            <a:pPr algn="l"/>
            <a:r>
              <a:rPr lang="en-US" sz="3200" b="1" dirty="0">
                <a:latin typeface="Source Sans Pro"/>
                <a:ea typeface="Source Sans Pro"/>
              </a:rPr>
              <a:t>16 </a:t>
            </a:r>
            <a:r>
              <a:rPr lang="en-US" sz="3200" dirty="0">
                <a:latin typeface="Georgia"/>
              </a:rPr>
              <a:t>And Simon Peter answered and said, Thou art the Christ, </a:t>
            </a:r>
            <a:r>
              <a:rPr lang="en-US" sz="3200" dirty="0">
                <a:latin typeface="Georgia"/>
                <a:ea typeface="+mj-lt"/>
                <a:cs typeface="+mj-lt"/>
              </a:rPr>
              <a:t>the</a:t>
            </a:r>
            <a:r>
              <a:rPr lang="en-US" sz="3200" dirty="0">
                <a:latin typeface="Georgia"/>
              </a:rPr>
              <a:t> Son of </a:t>
            </a:r>
            <a:r>
              <a:rPr lang="en-US" sz="3200" dirty="0">
                <a:latin typeface="Georgia"/>
                <a:ea typeface="+mj-lt"/>
                <a:cs typeface="+mj-lt"/>
              </a:rPr>
              <a:t>the</a:t>
            </a:r>
            <a:r>
              <a:rPr lang="en-US" sz="3200" dirty="0">
                <a:latin typeface="Georgia"/>
              </a:rPr>
              <a:t> living God. </a:t>
            </a:r>
            <a:r>
              <a:rPr lang="en-US" sz="3200" b="1" dirty="0">
                <a:latin typeface="Source Sans Pro"/>
                <a:ea typeface="Source Sans Pro"/>
              </a:rPr>
              <a:t>17 </a:t>
            </a:r>
            <a:r>
              <a:rPr lang="en-US" sz="3200" dirty="0">
                <a:latin typeface="Georgia"/>
              </a:rPr>
              <a:t>And Jesus answered and said unto him, </a:t>
            </a:r>
            <a:r>
              <a:rPr lang="en-US" sz="3200" dirty="0">
                <a:latin typeface="Georgia"/>
                <a:ea typeface="+mj-lt"/>
                <a:cs typeface="+mj-lt"/>
              </a:rPr>
              <a:t>Blessed</a:t>
            </a:r>
            <a:r>
              <a:rPr lang="en-US" sz="3200" dirty="0">
                <a:latin typeface="Georgia"/>
              </a:rPr>
              <a:t> art thou, </a:t>
            </a:r>
            <a:r>
              <a:rPr lang="en-US" sz="3200" dirty="0">
                <a:latin typeface="Georgia"/>
                <a:ea typeface="+mj-lt"/>
                <a:cs typeface="+mj-lt"/>
              </a:rPr>
              <a:t>Simon</a:t>
            </a:r>
            <a:r>
              <a:rPr lang="en-US" sz="3200" dirty="0">
                <a:latin typeface="Georgia"/>
              </a:rPr>
              <a:t> Bar-</a:t>
            </a:r>
            <a:r>
              <a:rPr lang="en-US" sz="3200" err="1">
                <a:latin typeface="Georgia"/>
              </a:rPr>
              <a:t>jona</a:t>
            </a:r>
            <a:r>
              <a:rPr lang="en-US" sz="3200" dirty="0">
                <a:latin typeface="Georgia"/>
              </a:rPr>
              <a:t>: for </a:t>
            </a:r>
            <a:r>
              <a:rPr lang="en-US" sz="3200" dirty="0">
                <a:latin typeface="Georgia"/>
                <a:ea typeface="+mj-lt"/>
                <a:cs typeface="+mj-lt"/>
              </a:rPr>
              <a:t>flesh</a:t>
            </a:r>
            <a:r>
              <a:rPr lang="en-US" sz="3200" dirty="0">
                <a:latin typeface="Georgia"/>
              </a:rPr>
              <a:t> and blood hath not </a:t>
            </a:r>
            <a:r>
              <a:rPr lang="en-US" sz="3200" dirty="0">
                <a:latin typeface="Georgia"/>
                <a:ea typeface="+mj-lt"/>
                <a:cs typeface="+mj-lt"/>
              </a:rPr>
              <a:t>revealed</a:t>
            </a:r>
            <a:r>
              <a:rPr lang="en-US" sz="3200" dirty="0">
                <a:latin typeface="Georgia"/>
              </a:rPr>
              <a:t> </a:t>
            </a:r>
            <a:r>
              <a:rPr lang="en-US" sz="3200" i="1" dirty="0">
                <a:latin typeface="Georgia"/>
              </a:rPr>
              <a:t>it</a:t>
            </a:r>
            <a:r>
              <a:rPr lang="en-US" sz="3200" dirty="0">
                <a:latin typeface="Georgia"/>
              </a:rPr>
              <a:t> unto thee, but </a:t>
            </a:r>
            <a:r>
              <a:rPr lang="en-US" sz="3200">
                <a:latin typeface="Georgia"/>
                <a:ea typeface="+mj-lt"/>
                <a:cs typeface="+mj-lt"/>
              </a:rPr>
              <a:t>my</a:t>
            </a:r>
            <a:r>
              <a:rPr lang="en-US" sz="3200">
                <a:latin typeface="Georgia"/>
              </a:rPr>
              <a:t> Father which is in </a:t>
            </a:r>
            <a:r>
              <a:rPr lang="en-US" sz="3200" dirty="0">
                <a:latin typeface="Georgia"/>
              </a:rPr>
              <a:t>heaven. </a:t>
            </a:r>
            <a:endParaRPr lang="en-US" sz="3200" dirty="0"/>
          </a:p>
          <a:p>
            <a:endParaRPr lang="en-US" sz="3200" dirty="0"/>
          </a:p>
        </p:txBody>
      </p:sp>
    </p:spTree>
    <p:extLst>
      <p:ext uri="{BB962C8B-B14F-4D97-AF65-F5344CB8AC3E}">
        <p14:creationId xmlns:p14="http://schemas.microsoft.com/office/powerpoint/2010/main" val="3163684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23C66-B823-85C3-812A-A762C7C36075}"/>
              </a:ext>
            </a:extLst>
          </p:cNvPr>
          <p:cNvSpPr>
            <a:spLocks noGrp="1"/>
          </p:cNvSpPr>
          <p:nvPr>
            <p:ph type="ctrTitle"/>
          </p:nvPr>
        </p:nvSpPr>
        <p:spPr>
          <a:xfrm>
            <a:off x="1408176" y="1313943"/>
            <a:ext cx="9171432" cy="4234432"/>
          </a:xfrm>
        </p:spPr>
        <p:txBody>
          <a:bodyPr vert="horz" lIns="91440" tIns="45720" rIns="91440" bIns="45720" rtlCol="0" anchor="ctr">
            <a:noAutofit/>
          </a:bodyPr>
          <a:lstStyle/>
          <a:p>
            <a:pPr algn="l"/>
            <a:r>
              <a:rPr lang="en-US" sz="3100" b="1" dirty="0"/>
              <a:t>1 </a:t>
            </a:r>
            <a:r>
              <a:rPr lang="en-US" sz="2700" b="1" dirty="0"/>
              <a:t>Corinthians 2:12–14 </a:t>
            </a:r>
            <a:endParaRPr lang="en-US" sz="2700" b="1"/>
          </a:p>
          <a:p>
            <a:pPr algn="l"/>
            <a:r>
              <a:rPr lang="en-US" sz="2700" b="1" dirty="0">
                <a:hlinkClick r:id="rId2"/>
              </a:rPr>
              <a:t>King James Version</a:t>
            </a:r>
            <a:endParaRPr lang="en-US" sz="2700" b="1" dirty="0"/>
          </a:p>
          <a:p>
            <a:pPr algn="l"/>
            <a:r>
              <a:rPr lang="en-US" sz="2700" b="1" dirty="0">
                <a:latin typeface="Source Sans Pro"/>
                <a:ea typeface="Source Sans Pro"/>
              </a:rPr>
              <a:t>12 </a:t>
            </a:r>
            <a:r>
              <a:rPr lang="en-US" sz="2700" b="1" dirty="0">
                <a:latin typeface="Georgia"/>
              </a:rPr>
              <a:t>Now </a:t>
            </a:r>
            <a:r>
              <a:rPr lang="en-US" sz="2700" b="1" u="sng" dirty="0">
                <a:latin typeface="Georgia"/>
                <a:ea typeface="+mj-lt"/>
                <a:cs typeface="+mj-lt"/>
              </a:rPr>
              <a:t>we</a:t>
            </a:r>
            <a:r>
              <a:rPr lang="en-US" sz="2700" b="1" dirty="0">
                <a:latin typeface="Georgia"/>
              </a:rPr>
              <a:t> have received, </a:t>
            </a:r>
            <a:r>
              <a:rPr lang="en-US" sz="2700" b="1" u="sng" dirty="0">
                <a:latin typeface="Georgia"/>
              </a:rPr>
              <a:t>not</a:t>
            </a:r>
            <a:r>
              <a:rPr lang="en-US" sz="2700" b="1" dirty="0">
                <a:latin typeface="Georgia"/>
              </a:rPr>
              <a:t> the spirit of the world, </a:t>
            </a:r>
            <a:r>
              <a:rPr lang="en-US" sz="2700" b="1" u="sng" dirty="0">
                <a:latin typeface="Georgia"/>
              </a:rPr>
              <a:t>but </a:t>
            </a:r>
            <a:r>
              <a:rPr lang="en-US" sz="2700" b="1" u="sng" dirty="0">
                <a:latin typeface="Georgia"/>
                <a:ea typeface="+mj-lt"/>
                <a:cs typeface="+mj-lt"/>
              </a:rPr>
              <a:t>the</a:t>
            </a:r>
            <a:r>
              <a:rPr lang="en-US" sz="2700" b="1" u="sng" dirty="0">
                <a:latin typeface="Georgia"/>
              </a:rPr>
              <a:t> spirit which is of God</a:t>
            </a:r>
            <a:r>
              <a:rPr lang="en-US" sz="2700" b="1" dirty="0">
                <a:latin typeface="Georgia"/>
              </a:rPr>
              <a:t>; that we might know the things that are freely given to us of God. </a:t>
            </a:r>
            <a:r>
              <a:rPr lang="en-US" sz="2700" b="1" dirty="0">
                <a:latin typeface="Source Sans Pro"/>
                <a:ea typeface="Source Sans Pro"/>
              </a:rPr>
              <a:t>13 </a:t>
            </a:r>
            <a:r>
              <a:rPr lang="en-US" sz="2700" b="1" dirty="0">
                <a:latin typeface="Georgia"/>
              </a:rPr>
              <a:t>Which things also we speak, </a:t>
            </a:r>
            <a:r>
              <a:rPr lang="en-US" sz="2700" b="1" dirty="0">
                <a:latin typeface="Georgia"/>
                <a:ea typeface="+mj-lt"/>
                <a:cs typeface="+mj-lt"/>
              </a:rPr>
              <a:t>not</a:t>
            </a:r>
            <a:r>
              <a:rPr lang="en-US" sz="2700" b="1" dirty="0">
                <a:latin typeface="Georgia"/>
              </a:rPr>
              <a:t> in the words which man’s wisdom </a:t>
            </a:r>
            <a:r>
              <a:rPr lang="en-US" sz="2700" b="1" err="1">
                <a:latin typeface="Georgia"/>
              </a:rPr>
              <a:t>teacheth</a:t>
            </a:r>
            <a:r>
              <a:rPr lang="en-US" sz="2700" b="1" dirty="0">
                <a:latin typeface="Georgia"/>
              </a:rPr>
              <a:t>, but which the Holy Ghost </a:t>
            </a:r>
            <a:r>
              <a:rPr lang="en-US" sz="2700" b="1" err="1">
                <a:latin typeface="Georgia"/>
              </a:rPr>
              <a:t>teacheth</a:t>
            </a:r>
            <a:r>
              <a:rPr lang="en-US" sz="2700" b="1" dirty="0">
                <a:latin typeface="Georgia"/>
              </a:rPr>
              <a:t>; </a:t>
            </a:r>
            <a:r>
              <a:rPr lang="en-US" sz="2700" b="1" dirty="0">
                <a:latin typeface="Georgia"/>
                <a:ea typeface="+mj-lt"/>
                <a:cs typeface="+mj-lt"/>
              </a:rPr>
              <a:t>comparing</a:t>
            </a:r>
            <a:r>
              <a:rPr lang="en-US" sz="2700" b="1" dirty="0">
                <a:latin typeface="Georgia"/>
              </a:rPr>
              <a:t> spiritual things with spiritual. </a:t>
            </a:r>
            <a:r>
              <a:rPr lang="en-US" sz="2700" b="1" dirty="0">
                <a:latin typeface="Source Sans Pro"/>
                <a:ea typeface="Source Sans Pro"/>
              </a:rPr>
              <a:t>14 </a:t>
            </a:r>
            <a:r>
              <a:rPr lang="en-US" sz="2700" b="1" dirty="0">
                <a:latin typeface="Georgia"/>
                <a:ea typeface="+mj-lt"/>
                <a:cs typeface="+mj-lt"/>
              </a:rPr>
              <a:t>But</a:t>
            </a:r>
            <a:r>
              <a:rPr lang="en-US" sz="2700" b="1" dirty="0">
                <a:latin typeface="Georgia"/>
              </a:rPr>
              <a:t> the </a:t>
            </a:r>
            <a:r>
              <a:rPr lang="en-US" sz="2700" b="1" u="sng" dirty="0">
                <a:latin typeface="Georgia"/>
              </a:rPr>
              <a:t>natural man</a:t>
            </a:r>
            <a:r>
              <a:rPr lang="en-US" sz="2700" b="1" dirty="0">
                <a:latin typeface="Georgia"/>
              </a:rPr>
              <a:t> </a:t>
            </a:r>
            <a:r>
              <a:rPr lang="en-US" sz="2700" b="1" u="sng" err="1">
                <a:latin typeface="Georgia"/>
              </a:rPr>
              <a:t>receiveth</a:t>
            </a:r>
            <a:r>
              <a:rPr lang="en-US" sz="2700" b="1" u="sng" dirty="0">
                <a:latin typeface="Georgia"/>
              </a:rPr>
              <a:t> not</a:t>
            </a:r>
            <a:r>
              <a:rPr lang="en-US" sz="2700" b="1" dirty="0">
                <a:latin typeface="Georgia"/>
              </a:rPr>
              <a:t> the </a:t>
            </a:r>
            <a:r>
              <a:rPr lang="en-US" sz="2700" b="1" u="sng" dirty="0">
                <a:latin typeface="Georgia"/>
              </a:rPr>
              <a:t>things of the Spirit of God</a:t>
            </a:r>
            <a:r>
              <a:rPr lang="en-US" sz="2700" b="1" dirty="0">
                <a:latin typeface="Georgia"/>
              </a:rPr>
              <a:t>: </a:t>
            </a:r>
            <a:r>
              <a:rPr lang="en-US" sz="2700" b="1" dirty="0">
                <a:latin typeface="Georgia"/>
                <a:ea typeface="+mj-lt"/>
                <a:cs typeface="+mj-lt"/>
              </a:rPr>
              <a:t>for</a:t>
            </a:r>
            <a:r>
              <a:rPr lang="en-US" sz="2700" b="1" dirty="0">
                <a:latin typeface="Georgia"/>
              </a:rPr>
              <a:t> they are foolishness unto him: </a:t>
            </a:r>
            <a:r>
              <a:rPr lang="en-US" sz="2700" b="1" dirty="0">
                <a:latin typeface="Georgia"/>
                <a:ea typeface="+mj-lt"/>
                <a:cs typeface="+mj-lt"/>
              </a:rPr>
              <a:t>neither</a:t>
            </a:r>
            <a:r>
              <a:rPr lang="en-US" sz="2700" b="1" dirty="0">
                <a:latin typeface="Georgia"/>
              </a:rPr>
              <a:t> can he know </a:t>
            </a:r>
            <a:r>
              <a:rPr lang="en-US" sz="2700" b="1" i="1" dirty="0">
                <a:latin typeface="Georgia"/>
              </a:rPr>
              <a:t>them</a:t>
            </a:r>
            <a:r>
              <a:rPr lang="en-US" sz="2700" b="1" dirty="0">
                <a:latin typeface="Georgia"/>
              </a:rPr>
              <a:t>, because they are spiritually discerned. </a:t>
            </a:r>
            <a:endParaRPr lang="en-US" sz="2700" b="1" dirty="0"/>
          </a:p>
          <a:p>
            <a:endParaRPr lang="en-US" sz="2700" dirty="0"/>
          </a:p>
        </p:txBody>
      </p:sp>
    </p:spTree>
    <p:extLst>
      <p:ext uri="{BB962C8B-B14F-4D97-AF65-F5344CB8AC3E}">
        <p14:creationId xmlns:p14="http://schemas.microsoft.com/office/powerpoint/2010/main" val="2191909307"/>
      </p:ext>
    </p:extLst>
  </p:cSld>
  <p:clrMapOvr>
    <a:masterClrMapping/>
  </p:clrMapOvr>
</p:sld>
</file>

<file path=ppt/theme/theme1.xml><?xml version="1.0" encoding="utf-8"?>
<a:theme xmlns:a="http://schemas.openxmlformats.org/drawingml/2006/main" name="Dune">
  <a:themeElements>
    <a:clrScheme name="Dune">
      <a:dk1>
        <a:srgbClr val="131313"/>
      </a:dk1>
      <a:lt1>
        <a:sysClr val="window" lastClr="FFFFFF"/>
      </a:lt1>
      <a:dk2>
        <a:srgbClr val="203430"/>
      </a:dk2>
      <a:lt2>
        <a:srgbClr val="F0EDE6"/>
      </a:lt2>
      <a:accent1>
        <a:srgbClr val="A57361"/>
      </a:accent1>
      <a:accent2>
        <a:srgbClr val="CD9979"/>
      </a:accent2>
      <a:accent3>
        <a:srgbClr val="4E6C67"/>
      </a:accent3>
      <a:accent4>
        <a:srgbClr val="BA958C"/>
      </a:accent4>
      <a:accent5>
        <a:srgbClr val="A08C60"/>
      </a:accent5>
      <a:accent6>
        <a:srgbClr val="956969"/>
      </a:accent6>
      <a:hlink>
        <a:srgbClr val="B0685E"/>
      </a:hlink>
      <a:folHlink>
        <a:srgbClr val="5E827E"/>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ne" id="{826328CA-5F67-4711-B85D-145ABD90F0C2}" vid="{19057A55-7D5A-4630-9E53-CA5ED6447771}"/>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680</Words>
  <Application>Microsoft Office PowerPoint</Application>
  <PresentationFormat>Widescreen</PresentationFormat>
  <Paragraphs>32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Georgia</vt:lpstr>
      <vt:lpstr>Neue Haas Grotesk Text Pro</vt:lpstr>
      <vt:lpstr>Source Sans Pro</vt:lpstr>
      <vt:lpstr>Dune</vt:lpstr>
      <vt:lpstr>Beyond What We Can See And Hear!</vt:lpstr>
      <vt:lpstr>1 Corinthians 2:9–14   9 But as it is written, Eye hath not seen, nor ear heard, neither have entered into the heart of man, the things which God hath prepared for them that love him. 10 But God hath revealed them unto us by his Spirit: for the Spirit searcheth all things, yea, the deep things of God. 11 For what man knoweth the things of a man, save the spirit of man which is in him? even so the things of God knoweth no man, but the Spirit of God. 12 Now we have received, not the spirit of the world, but the spirit which is of God; that we might know the things that are freely given to us of God. 13 Which things also we speak, not in the words which man’s wisdom teacheth, but which the Holy Ghost teacheth; comparing spiritual things with spiritual. 14 But the natural man receiveth not the things of the Spirit of God: for they are foolishness unto him: neither can he know them, because they are spiritually discerned.  </vt:lpstr>
      <vt:lpstr>7 (For we walk by faith, not by sight:) </vt:lpstr>
      <vt:lpstr>John 20:25  King James Version 25 The other disciples therefore said unto him, We have seen the Lord. But he said unto them, Except I shall see nin his hands the print of the nails, and put my finger into the print of the nails, and thrust my hand into his side, I will not believe.  </vt:lpstr>
      <vt:lpstr>PowerPoint Presentation</vt:lpstr>
      <vt:lpstr>1 Corinthians 2:9–10  King James Version 9 But as it is written, Eye hath not seen, nor ear heard, neither have entered into the heart of man, the things which God hath prepared for them that love him. 10 But God hath revealed them unto us by his Spirit: for the Spirit searcheth all things, yea, the deep things of God.  </vt:lpstr>
      <vt:lpstr>1 Corinthians 2:9–10  King James Version 9 But as it is written, Eye hath not seen, nor ear heard, neither have entered into the heart of man, the things which God hath prepared for them that love him. 10 But God hath revealed them unto us by his Spirit: for the Spirit searcheth all things, yea, the deep things of God.  </vt:lpstr>
      <vt:lpstr>Matthew 16:16–17  King James Version 16 And Simon Peter answered and said, Thou art the Christ, the Son of the living God. 17 And Jesus answered and said unto him, Blessed art thou, Simon Bar-jona: for flesh and blood hath not revealed it unto thee, but my Father which is in heaven.  </vt:lpstr>
      <vt:lpstr>1 Corinthians 2:12–14  King James Version 12 Now we have received, not the spirit of the world, but the spirit which is of God; that we might know the things that are freely given to us of God. 13 Which things also we speak, not in the words which man’s wisdom teacheth, but which the Holy Ghost teacheth; comparing spiritual things with spiritual. 14 But the natural man receiveth not the things of the Spirit of God: for they are foolishness unto him: neither can he know them, because they are spiritually discerned.  </vt:lpstr>
      <vt:lpstr>2 Corinthians 5:7  King James Version 7 (For we walk by faith, not by sight:)  </vt:lpstr>
      <vt:lpstr>1 Corinthians 2:14  King James Version 14 But the natural man receiveth not the things of the Spirit of God: for they are foolishness unto him: neither can he know them, because they are spiritually discerned.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Ronald</dc:creator>
  <cp:lastModifiedBy>Ronald Powell</cp:lastModifiedBy>
  <cp:revision>240</cp:revision>
  <dcterms:created xsi:type="dcterms:W3CDTF">2025-08-02T20:10:21Z</dcterms:created>
  <dcterms:modified xsi:type="dcterms:W3CDTF">2025-08-02T21:26:41Z</dcterms:modified>
</cp:coreProperties>
</file>