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67AA68-5B2A-4036-95C9-A5279813BE42}" v="27" dt="2026-03-13T19:26:26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363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0120-CDFC-48DE-A6EA-6DEEDD0E436A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551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BA7-0A17-4D30-9B66-E29324151C73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269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BB1B-D40A-4DB9-B3DE-BAAE675B83CD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922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9FAAF-C467-4C93-8ECD-39AF5A14D498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2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7E480-B2BA-4553-A144-61E7F75833ED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204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682A-6B53-4B08-AE4D-4C5E659103CC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370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F0F6-BEBB-4894-ABB2-75C5CBE0DDB9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92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E9E5F-17D9-4A30-9DA3-64E46A6DF111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021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AC5F0-3BC3-4718-BCCA-24B5655EC864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248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8BD81-465B-40F2-9A54-9DF3B12AF598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09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3CEF-64EF-4C43-9530-8E9CBFD2CAD1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67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B70A3DFD-A535-46B2-84C1-61DC8B16A904}" type="datetimeFigureOut">
              <a:rPr lang="en-US" dirty="0"/>
              <a:t>3/13/2026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196A61CA-0502-4EE4-9724-96EA822543E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3236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0">
          <p15:clr>
            <a:srgbClr val="F26B43"/>
          </p15:clr>
        </p15:guide>
        <p15:guide id="2" pos="3840">
          <p15:clr>
            <a:srgbClr val="F26B43"/>
          </p15:clr>
        </p15:guide>
        <p15:guide id="3" pos="7200">
          <p15:clr>
            <a:srgbClr val="F26B43"/>
          </p15:clr>
        </p15:guide>
        <p15:guide id="4" pos="6720">
          <p15:clr>
            <a:srgbClr val="F26B43"/>
          </p15:clr>
        </p15:guide>
        <p15:guide id="16" pos="480">
          <p15:clr>
            <a:srgbClr val="F26B43"/>
          </p15:clr>
        </p15:guide>
        <p15:guide id="23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b="1"/>
          </a:p>
          <a:p>
            <a:endParaRPr lang="en-US" u="sng"/>
          </a:p>
        </p:txBody>
      </p:sp>
      <p:pic>
        <p:nvPicPr>
          <p:cNvPr id="4" name="Picture 3" descr="A blue and gold logo&#10;&#10;AI-generated content may be incorrect.">
            <a:extLst>
              <a:ext uri="{FF2B5EF4-FFF2-40B4-BE49-F238E27FC236}">
                <a16:creationId xmlns:a16="http://schemas.microsoft.com/office/drawing/2014/main" id="{F68340E9-BE3D-11D7-C384-8929CD81EB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6683"/>
          <a:stretch>
            <a:fillRect/>
          </a:stretch>
        </p:blipFill>
        <p:spPr>
          <a:xfrm>
            <a:off x="1477794" y="-380999"/>
            <a:ext cx="9238434" cy="3810000"/>
          </a:xfrm>
          <a:prstGeom prst="rect">
            <a:avLst/>
          </a:prstGeom>
          <a:noFill/>
        </p:spPr>
      </p:pic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6EBC1292-CEA8-752B-3D33-DED527D214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471087" y="4891318"/>
            <a:ext cx="267329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0498B19D-65B3-47EA-A379-1F26AE053527}" type="datetime1">
              <a:rPr lang="en-US"/>
              <a:pPr>
                <a:spcAft>
                  <a:spcPts val="600"/>
                </a:spcAft>
              </a:pPr>
              <a:t>3/13/2026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812A353F-44A2-DA58-665F-B519CE34C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9539811" y="2615443"/>
            <a:ext cx="4608186" cy="292784"/>
          </a:xfrm>
          <a:solidFill>
            <a:schemeClr val="bg1"/>
          </a:solidFill>
        </p:spPr>
        <p:txBody>
          <a:bodyPr anchor="ctr">
            <a:normAutofit fontScale="77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
           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E5524D-3E65-4FF9-81E7-AF74F8BB6153}"/>
              </a:ext>
            </a:extLst>
          </p:cNvPr>
          <p:cNvSpPr txBox="1"/>
          <p:nvPr/>
        </p:nvSpPr>
        <p:spPr>
          <a:xfrm>
            <a:off x="1455646" y="3438378"/>
            <a:ext cx="9874113" cy="21852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i="1">
                <a:latin typeface="Georgia Pro"/>
              </a:rPr>
              <a:t>"Quiet Trust"</a:t>
            </a:r>
            <a:endParaRPr lang="en-US" sz="2800" b="1" i="1" dirty="0">
              <a:latin typeface="Georgia Pro"/>
            </a:endParaRPr>
          </a:p>
          <a:p>
            <a:pPr algn="ctr"/>
            <a:endParaRPr lang="en-US" sz="4000" b="1" dirty="0">
              <a:latin typeface="Boucherie Block"/>
            </a:endParaRPr>
          </a:p>
          <a:p>
            <a:pPr algn="ctr"/>
            <a:endParaRPr lang="en-US" sz="6000" b="1" i="1" dirty="0">
              <a:latin typeface="Edwardian Script ITC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PortalVTI">
      <a:dk1>
        <a:sysClr val="windowText" lastClr="000000"/>
      </a:dk1>
      <a:lt1>
        <a:sysClr val="window" lastClr="FFFFFF"/>
      </a:lt1>
      <a:dk2>
        <a:srgbClr val="051618"/>
      </a:dk2>
      <a:lt2>
        <a:srgbClr val="E8E8DF"/>
      </a:lt2>
      <a:accent1>
        <a:srgbClr val="2D714C"/>
      </a:accent1>
      <a:accent2>
        <a:srgbClr val="1F7985"/>
      </a:accent2>
      <a:accent3>
        <a:srgbClr val="0D6756"/>
      </a:accent3>
      <a:accent4>
        <a:srgbClr val="40945E"/>
      </a:accent4>
      <a:accent5>
        <a:srgbClr val="389896"/>
      </a:accent5>
      <a:accent6>
        <a:srgbClr val="64924A"/>
      </a:accent6>
      <a:hlink>
        <a:srgbClr val="1F855C"/>
      </a:hlink>
      <a:folHlink>
        <a:srgbClr val="227390"/>
      </a:folHlink>
    </a:clrScheme>
    <a:fontScheme name="PortalVTI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Portal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E3A4BB4D-5227-4A6D-99D3-DBAB0FE4C68F}" vid="{BE515EFD-5A7A-4BFE-BE06-A21DB8499C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Boucherie Block</vt:lpstr>
      <vt:lpstr>Edwardian Script ITC</vt:lpstr>
      <vt:lpstr>Georgia Pro</vt:lpstr>
      <vt:lpstr>Trade Gothic Next Cond</vt:lpstr>
      <vt:lpstr>Trade Gothic Next Light</vt:lpstr>
      <vt:lpstr>PortalVTI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Ronald</dc:creator>
  <cp:lastModifiedBy>Ronald Powell</cp:lastModifiedBy>
  <cp:revision>126</cp:revision>
  <dcterms:created xsi:type="dcterms:W3CDTF">2025-09-18T18:18:09Z</dcterms:created>
  <dcterms:modified xsi:type="dcterms:W3CDTF">2026-03-13T19:28:13Z</dcterms:modified>
</cp:coreProperties>
</file>